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svg" ContentType="image/svg+xml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diagrams/layout3.xml" ContentType="application/vnd.openxmlformats-officedocument.drawingml.diagramLayout+xml"/>
  <Override PartName="/ppt/diagrams/data3.xml" ContentType="application/vnd.openxmlformats-officedocument.drawingml.diagramData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slides/slide13.xml" ContentType="application/vnd.openxmlformats-officedocument.presentationml.slide+xml"/>
  <Override PartName="/ppt/viewProps.xml" ContentType="application/vnd.openxmlformats-officedocument.presentationml.view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3" r:id="rId6"/>
    <p:sldId id="274" r:id="rId7"/>
    <p:sldId id="260" r:id="rId8"/>
    <p:sldId id="261" r:id="rId9"/>
    <p:sldId id="262" r:id="rId10"/>
    <p:sldId id="263" r:id="rId11"/>
    <p:sldId id="275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729"/>
  </p:normalViewPr>
  <p:slideViewPr>
    <p:cSldViewPr snapToGrid="0">
      <p:cViewPr varScale="1">
        <p:scale>
          <a:sx n="109" d="100"/>
          <a:sy n="109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.xml" Id="rId3" /><Relationship Type="http://schemas.openxmlformats.org/officeDocument/2006/relationships/presProps" Target="/ppt/presProps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tableStyles" Target="/ppt/tableStyles.xml" Id="rId24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theme" Target="/ppt/theme/theme1.xml" Id="rId23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viewProps" Target="/ppt/viewProps.xml" Id="rId22" /></Relationships>
</file>

<file path=ppt/diagrams/_rels/data3.xml.rels>&#65279;<?xml version="1.0" encoding="utf-8"?><Relationships xmlns="http://schemas.openxmlformats.org/package/2006/relationships"><Relationship Type="http://schemas.openxmlformats.org/officeDocument/2006/relationships/image" Target="/ppt/media/image18.svg" Id="rId8" /><Relationship Type="http://schemas.openxmlformats.org/officeDocument/2006/relationships/image" Target="/ppt/media/image13.png" Id="rId3" /><Relationship Type="http://schemas.openxmlformats.org/officeDocument/2006/relationships/image" Target="/ppt/media/image17.png" Id="rId7" /><Relationship Type="http://schemas.openxmlformats.org/officeDocument/2006/relationships/image" Target="/ppt/media/image12.svg" Id="rId2" /><Relationship Type="http://schemas.openxmlformats.org/officeDocument/2006/relationships/image" Target="/ppt/media/image11.png" Id="rId1" /><Relationship Type="http://schemas.openxmlformats.org/officeDocument/2006/relationships/image" Target="/ppt/media/image16.svg" Id="rId6" /><Relationship Type="http://schemas.openxmlformats.org/officeDocument/2006/relationships/image" Target="/ppt/media/image15.png" Id="rId5" /><Relationship Type="http://schemas.openxmlformats.org/officeDocument/2006/relationships/image" Target="/ppt/media/image14.svg" Id="rId4" /></Relationships>
</file>

<file path=ppt/diagrams/_rels/data4.xml.rels>&#65279;<?xml version="1.0" encoding="utf-8"?><Relationships xmlns="http://schemas.openxmlformats.org/package/2006/relationships"><Relationship Type="http://schemas.openxmlformats.org/officeDocument/2006/relationships/image" Target="/ppt/media/image26.svg" Id="rId8" /><Relationship Type="http://schemas.openxmlformats.org/officeDocument/2006/relationships/image" Target="/ppt/media/image21.png" Id="rId3" /><Relationship Type="http://schemas.openxmlformats.org/officeDocument/2006/relationships/image" Target="/ppt/media/image25.png" Id="rId7" /><Relationship Type="http://schemas.openxmlformats.org/officeDocument/2006/relationships/image" Target="/ppt/media/image20.svg" Id="rId2" /><Relationship Type="http://schemas.openxmlformats.org/officeDocument/2006/relationships/image" Target="/ppt/media/image19.png" Id="rId1" /><Relationship Type="http://schemas.openxmlformats.org/officeDocument/2006/relationships/image" Target="/ppt/media/image24.svg" Id="rId6" /><Relationship Type="http://schemas.openxmlformats.org/officeDocument/2006/relationships/image" Target="/ppt/media/image23.png" Id="rId5" /><Relationship Type="http://schemas.openxmlformats.org/officeDocument/2006/relationships/image" Target="/ppt/media/image22.svg" Id="rId4" /></Relationships>
</file>

<file path=ppt/diagrams/_rels/drawing3.xml.rels>&#65279;<?xml version="1.0" encoding="utf-8"?><Relationships xmlns="http://schemas.openxmlformats.org/package/2006/relationships"><Relationship Type="http://schemas.openxmlformats.org/officeDocument/2006/relationships/image" Target="/ppt/media/image18.svg" Id="rId8" /><Relationship Type="http://schemas.openxmlformats.org/officeDocument/2006/relationships/image" Target="/ppt/media/image13.png" Id="rId3" /><Relationship Type="http://schemas.openxmlformats.org/officeDocument/2006/relationships/image" Target="/ppt/media/image17.png" Id="rId7" /><Relationship Type="http://schemas.openxmlformats.org/officeDocument/2006/relationships/image" Target="/ppt/media/image12.svg" Id="rId2" /><Relationship Type="http://schemas.openxmlformats.org/officeDocument/2006/relationships/image" Target="/ppt/media/image11.png" Id="rId1" /><Relationship Type="http://schemas.openxmlformats.org/officeDocument/2006/relationships/image" Target="/ppt/media/image16.svg" Id="rId6" /><Relationship Type="http://schemas.openxmlformats.org/officeDocument/2006/relationships/image" Target="/ppt/media/image15.png" Id="rId5" /><Relationship Type="http://schemas.openxmlformats.org/officeDocument/2006/relationships/image" Target="/ppt/media/image14.svg" Id="rId4" /></Relationships>
</file>

<file path=ppt/diagrams/_rels/drawing4.xml.rels>&#65279;<?xml version="1.0" encoding="utf-8"?><Relationships xmlns="http://schemas.openxmlformats.org/package/2006/relationships"><Relationship Type="http://schemas.openxmlformats.org/officeDocument/2006/relationships/image" Target="/ppt/media/image26.svg" Id="rId8" /><Relationship Type="http://schemas.openxmlformats.org/officeDocument/2006/relationships/image" Target="/ppt/media/image21.png" Id="rId3" /><Relationship Type="http://schemas.openxmlformats.org/officeDocument/2006/relationships/image" Target="/ppt/media/image25.png" Id="rId7" /><Relationship Type="http://schemas.openxmlformats.org/officeDocument/2006/relationships/image" Target="/ppt/media/image20.svg" Id="rId2" /><Relationship Type="http://schemas.openxmlformats.org/officeDocument/2006/relationships/image" Target="/ppt/media/image19.png" Id="rId1" /><Relationship Type="http://schemas.openxmlformats.org/officeDocument/2006/relationships/image" Target="/ppt/media/image24.svg" Id="rId6" /><Relationship Type="http://schemas.openxmlformats.org/officeDocument/2006/relationships/image" Target="/ppt/media/image23.png" Id="rId5" /><Relationship Type="http://schemas.openxmlformats.org/officeDocument/2006/relationships/image" Target="/ppt/media/image22.svg" Id="rId4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3105E8-84EC-4720-89AE-483417AA350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04B8A9-0D98-43D7-A2CE-3415C6E3E8EC}">
      <dgm:prSet/>
      <dgm:spPr/>
      <dgm:t>
        <a:bodyPr/>
        <a:lstStyle/>
        <a:p>
          <a:r>
            <a:rPr lang="en-IN" b="1"/>
            <a:t>Regulatory Change Impact Agent</a:t>
          </a:r>
          <a:endParaRPr lang="en-US"/>
        </a:p>
      </dgm:t>
    </dgm:pt>
    <dgm:pt modelId="{0088AC97-ADDC-4B3F-B43C-B957A1BAFEEA}" type="parTrans" cxnId="{A8776D12-523B-453F-B210-10482DFFFE04}">
      <dgm:prSet/>
      <dgm:spPr/>
      <dgm:t>
        <a:bodyPr/>
        <a:lstStyle/>
        <a:p>
          <a:endParaRPr lang="en-US"/>
        </a:p>
      </dgm:t>
    </dgm:pt>
    <dgm:pt modelId="{1D5ADE22-D41B-4475-B85B-706DAE4C8C2E}" type="sibTrans" cxnId="{A8776D12-523B-453F-B210-10482DFFFE04}">
      <dgm:prSet/>
      <dgm:spPr/>
      <dgm:t>
        <a:bodyPr/>
        <a:lstStyle/>
        <a:p>
          <a:endParaRPr lang="en-US"/>
        </a:p>
      </dgm:t>
    </dgm:pt>
    <dgm:pt modelId="{2A463B67-4E87-47A1-82CC-8083F16C7ADA}">
      <dgm:prSet/>
      <dgm:spPr/>
      <dgm:t>
        <a:bodyPr/>
        <a:lstStyle/>
        <a:p>
          <a:r>
            <a:rPr lang="en-IN"/>
            <a:t>Reads circulars, ECB / RBI / FCA updates</a:t>
          </a:r>
          <a:endParaRPr lang="en-US"/>
        </a:p>
      </dgm:t>
    </dgm:pt>
    <dgm:pt modelId="{007FE067-8794-4613-A834-1F519E92438D}" type="parTrans" cxnId="{5EA30CDD-845D-4283-AE54-5F6FB681B130}">
      <dgm:prSet/>
      <dgm:spPr/>
      <dgm:t>
        <a:bodyPr/>
        <a:lstStyle/>
        <a:p>
          <a:endParaRPr lang="en-US"/>
        </a:p>
      </dgm:t>
    </dgm:pt>
    <dgm:pt modelId="{CA051597-EA3C-4FF3-A2B3-C00B78C4F241}" type="sibTrans" cxnId="{5EA30CDD-845D-4283-AE54-5F6FB681B130}">
      <dgm:prSet/>
      <dgm:spPr/>
      <dgm:t>
        <a:bodyPr/>
        <a:lstStyle/>
        <a:p>
          <a:endParaRPr lang="en-US"/>
        </a:p>
      </dgm:t>
    </dgm:pt>
    <dgm:pt modelId="{4E71C2F6-BF77-4EC8-AD2E-85DD3CE5E2C8}">
      <dgm:prSet/>
      <dgm:spPr/>
      <dgm:t>
        <a:bodyPr/>
        <a:lstStyle/>
        <a:p>
          <a:r>
            <a:rPr lang="en-IN"/>
            <a:t>Maps changes to internal policies &amp; systems</a:t>
          </a:r>
          <a:endParaRPr lang="en-US"/>
        </a:p>
      </dgm:t>
    </dgm:pt>
    <dgm:pt modelId="{32DC64FE-7E01-42B4-984E-3CEE44DD6941}" type="parTrans" cxnId="{BC837DA6-C481-430D-B483-D8660F85C8F3}">
      <dgm:prSet/>
      <dgm:spPr/>
      <dgm:t>
        <a:bodyPr/>
        <a:lstStyle/>
        <a:p>
          <a:endParaRPr lang="en-US"/>
        </a:p>
      </dgm:t>
    </dgm:pt>
    <dgm:pt modelId="{71312BDC-B546-4744-9209-430E0B163E2E}" type="sibTrans" cxnId="{BC837DA6-C481-430D-B483-D8660F85C8F3}">
      <dgm:prSet/>
      <dgm:spPr/>
      <dgm:t>
        <a:bodyPr/>
        <a:lstStyle/>
        <a:p>
          <a:endParaRPr lang="en-US"/>
        </a:p>
      </dgm:t>
    </dgm:pt>
    <dgm:pt modelId="{A0C1D2CD-123D-4671-8B99-D2F760F8898C}">
      <dgm:prSet/>
      <dgm:spPr/>
      <dgm:t>
        <a:bodyPr/>
        <a:lstStyle/>
        <a:p>
          <a:r>
            <a:rPr lang="en-IN"/>
            <a:t>Produces impact reports</a:t>
          </a:r>
          <a:endParaRPr lang="en-US"/>
        </a:p>
      </dgm:t>
    </dgm:pt>
    <dgm:pt modelId="{9C93A308-60F3-4B0C-B989-5B60CA349253}" type="parTrans" cxnId="{AC147168-A2A0-4D5E-B7E7-F206CFC49CEA}">
      <dgm:prSet/>
      <dgm:spPr/>
      <dgm:t>
        <a:bodyPr/>
        <a:lstStyle/>
        <a:p>
          <a:endParaRPr lang="en-US"/>
        </a:p>
      </dgm:t>
    </dgm:pt>
    <dgm:pt modelId="{2C683B8F-0AF5-42A1-8B38-2D8CE2DD90E4}" type="sibTrans" cxnId="{AC147168-A2A0-4D5E-B7E7-F206CFC49CEA}">
      <dgm:prSet/>
      <dgm:spPr/>
      <dgm:t>
        <a:bodyPr/>
        <a:lstStyle/>
        <a:p>
          <a:endParaRPr lang="en-US"/>
        </a:p>
      </dgm:t>
    </dgm:pt>
    <dgm:pt modelId="{69A1D1DA-803D-409B-9C20-540912E02120}">
      <dgm:prSet/>
      <dgm:spPr/>
      <dgm:t>
        <a:bodyPr/>
        <a:lstStyle/>
        <a:p>
          <a:r>
            <a:rPr lang="en-IN" b="1"/>
            <a:t>AML Case Pre-Assessment Agent</a:t>
          </a:r>
          <a:endParaRPr lang="en-US"/>
        </a:p>
      </dgm:t>
    </dgm:pt>
    <dgm:pt modelId="{15DB228A-C05C-4E47-BB2D-10DB3A0D0A51}" type="parTrans" cxnId="{378AB6FF-92FE-4151-A59F-9D6EE36B90D2}">
      <dgm:prSet/>
      <dgm:spPr/>
      <dgm:t>
        <a:bodyPr/>
        <a:lstStyle/>
        <a:p>
          <a:endParaRPr lang="en-US"/>
        </a:p>
      </dgm:t>
    </dgm:pt>
    <dgm:pt modelId="{6D195C08-1322-4690-9073-8A27B6F482DF}" type="sibTrans" cxnId="{378AB6FF-92FE-4151-A59F-9D6EE36B90D2}">
      <dgm:prSet/>
      <dgm:spPr/>
      <dgm:t>
        <a:bodyPr/>
        <a:lstStyle/>
        <a:p>
          <a:endParaRPr lang="en-US"/>
        </a:p>
      </dgm:t>
    </dgm:pt>
    <dgm:pt modelId="{47C3A6E1-256E-482C-8827-2083129C34C9}">
      <dgm:prSet/>
      <dgm:spPr/>
      <dgm:t>
        <a:bodyPr/>
        <a:lstStyle/>
        <a:p>
          <a:r>
            <a:rPr lang="en-IN"/>
            <a:t>Summarizes alerts</a:t>
          </a:r>
          <a:endParaRPr lang="en-US"/>
        </a:p>
      </dgm:t>
    </dgm:pt>
    <dgm:pt modelId="{BAD43FB6-6F4D-4DE4-909F-C335793FCFC1}" type="parTrans" cxnId="{2559759F-E097-4B1E-B673-ACA474CD8BCB}">
      <dgm:prSet/>
      <dgm:spPr/>
      <dgm:t>
        <a:bodyPr/>
        <a:lstStyle/>
        <a:p>
          <a:endParaRPr lang="en-US"/>
        </a:p>
      </dgm:t>
    </dgm:pt>
    <dgm:pt modelId="{CB679AFA-FBE3-4B2E-962D-6F654F1F45E1}" type="sibTrans" cxnId="{2559759F-E097-4B1E-B673-ACA474CD8BCB}">
      <dgm:prSet/>
      <dgm:spPr/>
      <dgm:t>
        <a:bodyPr/>
        <a:lstStyle/>
        <a:p>
          <a:endParaRPr lang="en-US"/>
        </a:p>
      </dgm:t>
    </dgm:pt>
    <dgm:pt modelId="{8C3170F8-A37D-484E-BE94-562ADBE15A61}">
      <dgm:prSet/>
      <dgm:spPr/>
      <dgm:t>
        <a:bodyPr/>
        <a:lstStyle/>
        <a:p>
          <a:r>
            <a:rPr lang="en-IN"/>
            <a:t>Scores explainability</a:t>
          </a:r>
          <a:endParaRPr lang="en-US"/>
        </a:p>
      </dgm:t>
    </dgm:pt>
    <dgm:pt modelId="{8EAC5E2F-AE5B-42DA-ACA3-F9AFD3631179}" type="parTrans" cxnId="{3929169A-9F73-4AC9-8FDA-57F75E99BA18}">
      <dgm:prSet/>
      <dgm:spPr/>
      <dgm:t>
        <a:bodyPr/>
        <a:lstStyle/>
        <a:p>
          <a:endParaRPr lang="en-US"/>
        </a:p>
      </dgm:t>
    </dgm:pt>
    <dgm:pt modelId="{CE93F57B-DB8B-4CEE-9D35-592DA375C096}" type="sibTrans" cxnId="{3929169A-9F73-4AC9-8FDA-57F75E99BA18}">
      <dgm:prSet/>
      <dgm:spPr/>
      <dgm:t>
        <a:bodyPr/>
        <a:lstStyle/>
        <a:p>
          <a:endParaRPr lang="en-US"/>
        </a:p>
      </dgm:t>
    </dgm:pt>
    <dgm:pt modelId="{6F428D30-A4AB-4F6F-8416-AC97E6DDA794}">
      <dgm:prSet/>
      <dgm:spPr/>
      <dgm:t>
        <a:bodyPr/>
        <a:lstStyle/>
        <a:p>
          <a:r>
            <a:rPr lang="en-IN"/>
            <a:t>Prepares SAR draft (human approves)</a:t>
          </a:r>
          <a:endParaRPr lang="en-US"/>
        </a:p>
      </dgm:t>
    </dgm:pt>
    <dgm:pt modelId="{BBBF8832-342A-4611-9DE4-1F3417718E57}" type="parTrans" cxnId="{850B0323-48A3-4510-928B-A55DB98C1220}">
      <dgm:prSet/>
      <dgm:spPr/>
      <dgm:t>
        <a:bodyPr/>
        <a:lstStyle/>
        <a:p>
          <a:endParaRPr lang="en-US"/>
        </a:p>
      </dgm:t>
    </dgm:pt>
    <dgm:pt modelId="{99088671-721D-4E88-8B5D-C52DCCC8EE9D}" type="sibTrans" cxnId="{850B0323-48A3-4510-928B-A55DB98C1220}">
      <dgm:prSet/>
      <dgm:spPr/>
      <dgm:t>
        <a:bodyPr/>
        <a:lstStyle/>
        <a:p>
          <a:endParaRPr lang="en-US"/>
        </a:p>
      </dgm:t>
    </dgm:pt>
    <dgm:pt modelId="{056B2222-C2F8-4737-9E69-FB6BC07E3579}">
      <dgm:prSet/>
      <dgm:spPr/>
      <dgm:t>
        <a:bodyPr/>
        <a:lstStyle/>
        <a:p>
          <a:r>
            <a:rPr lang="en-IN" b="1"/>
            <a:t>Audit Evidence Collection Agent</a:t>
          </a:r>
          <a:endParaRPr lang="en-US"/>
        </a:p>
      </dgm:t>
    </dgm:pt>
    <dgm:pt modelId="{0454282F-D194-4823-BFCB-486B5A71662A}" type="parTrans" cxnId="{9AB929F6-BACD-438D-96D5-A1E77255BDF9}">
      <dgm:prSet/>
      <dgm:spPr/>
      <dgm:t>
        <a:bodyPr/>
        <a:lstStyle/>
        <a:p>
          <a:endParaRPr lang="en-US"/>
        </a:p>
      </dgm:t>
    </dgm:pt>
    <dgm:pt modelId="{DE5868A7-E7D7-4F7D-8F93-23F78B86112C}" type="sibTrans" cxnId="{9AB929F6-BACD-438D-96D5-A1E77255BDF9}">
      <dgm:prSet/>
      <dgm:spPr/>
      <dgm:t>
        <a:bodyPr/>
        <a:lstStyle/>
        <a:p>
          <a:endParaRPr lang="en-US"/>
        </a:p>
      </dgm:t>
    </dgm:pt>
    <dgm:pt modelId="{14FC7039-6F9E-4565-8F08-9E73CFF9D165}">
      <dgm:prSet/>
      <dgm:spPr/>
      <dgm:t>
        <a:bodyPr/>
        <a:lstStyle/>
        <a:p>
          <a:r>
            <a:rPr lang="en-IN"/>
            <a:t>Pulls logs, tickets, approvals</a:t>
          </a:r>
          <a:endParaRPr lang="en-US"/>
        </a:p>
      </dgm:t>
    </dgm:pt>
    <dgm:pt modelId="{F88FFF21-FEE7-4C4E-91B0-2DA3B2FBA976}" type="parTrans" cxnId="{A1866E48-6A05-4DBF-818D-95152201CF40}">
      <dgm:prSet/>
      <dgm:spPr/>
      <dgm:t>
        <a:bodyPr/>
        <a:lstStyle/>
        <a:p>
          <a:endParaRPr lang="en-US"/>
        </a:p>
      </dgm:t>
    </dgm:pt>
    <dgm:pt modelId="{408B753C-1571-4AD6-A8AD-A44E4979A8C9}" type="sibTrans" cxnId="{A1866E48-6A05-4DBF-818D-95152201CF40}">
      <dgm:prSet/>
      <dgm:spPr/>
      <dgm:t>
        <a:bodyPr/>
        <a:lstStyle/>
        <a:p>
          <a:endParaRPr lang="en-US"/>
        </a:p>
      </dgm:t>
    </dgm:pt>
    <dgm:pt modelId="{BB210A95-76DF-46A2-BD33-11700E959909}">
      <dgm:prSet/>
      <dgm:spPr/>
      <dgm:t>
        <a:bodyPr/>
        <a:lstStyle/>
        <a:p>
          <a:r>
            <a:rPr lang="en-IN"/>
            <a:t>Creates audit-ready evidence packs</a:t>
          </a:r>
          <a:endParaRPr lang="en-US"/>
        </a:p>
      </dgm:t>
    </dgm:pt>
    <dgm:pt modelId="{35F37F47-8077-4D91-82B9-640BF4CF3964}" type="parTrans" cxnId="{75AA6A76-EF0A-4643-A4EB-00348AB0ECF6}">
      <dgm:prSet/>
      <dgm:spPr/>
      <dgm:t>
        <a:bodyPr/>
        <a:lstStyle/>
        <a:p>
          <a:endParaRPr lang="en-US"/>
        </a:p>
      </dgm:t>
    </dgm:pt>
    <dgm:pt modelId="{69190FA9-D1FA-4424-86C3-FED831C1E68C}" type="sibTrans" cxnId="{75AA6A76-EF0A-4643-A4EB-00348AB0ECF6}">
      <dgm:prSet/>
      <dgm:spPr/>
      <dgm:t>
        <a:bodyPr/>
        <a:lstStyle/>
        <a:p>
          <a:endParaRPr lang="en-US"/>
        </a:p>
      </dgm:t>
    </dgm:pt>
    <dgm:pt modelId="{B3A816AA-969B-6149-97FB-0B10A090976E}" type="pres">
      <dgm:prSet presAssocID="{113105E8-84EC-4720-89AE-483417AA3503}" presName="Name0" presStyleCnt="0">
        <dgm:presLayoutVars>
          <dgm:dir/>
          <dgm:animLvl val="lvl"/>
          <dgm:resizeHandles val="exact"/>
        </dgm:presLayoutVars>
      </dgm:prSet>
      <dgm:spPr/>
    </dgm:pt>
    <dgm:pt modelId="{B573AFB1-D29D-EF40-B3A8-8182D1B6CB91}" type="pres">
      <dgm:prSet presAssocID="{3204B8A9-0D98-43D7-A2CE-3415C6E3E8EC}" presName="linNode" presStyleCnt="0"/>
      <dgm:spPr/>
    </dgm:pt>
    <dgm:pt modelId="{2B415541-DD39-F448-8CE2-CCBFF9E1F1FB}" type="pres">
      <dgm:prSet presAssocID="{3204B8A9-0D98-43D7-A2CE-3415C6E3E8E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67D26F7-78EB-C44D-B38A-8493059698DC}" type="pres">
      <dgm:prSet presAssocID="{3204B8A9-0D98-43D7-A2CE-3415C6E3E8EC}" presName="descendantText" presStyleLbl="alignAccFollowNode1" presStyleIdx="0" presStyleCnt="3">
        <dgm:presLayoutVars>
          <dgm:bulletEnabled val="1"/>
        </dgm:presLayoutVars>
      </dgm:prSet>
      <dgm:spPr/>
    </dgm:pt>
    <dgm:pt modelId="{215002D9-6677-1D4B-8971-3FE017C7E7A2}" type="pres">
      <dgm:prSet presAssocID="{1D5ADE22-D41B-4475-B85B-706DAE4C8C2E}" presName="sp" presStyleCnt="0"/>
      <dgm:spPr/>
    </dgm:pt>
    <dgm:pt modelId="{B7B7F44E-255C-A647-B612-09A3A3E091BA}" type="pres">
      <dgm:prSet presAssocID="{69A1D1DA-803D-409B-9C20-540912E02120}" presName="linNode" presStyleCnt="0"/>
      <dgm:spPr/>
    </dgm:pt>
    <dgm:pt modelId="{BEFA9952-402D-4B4A-93D9-0EFDFDEEA4CA}" type="pres">
      <dgm:prSet presAssocID="{69A1D1DA-803D-409B-9C20-540912E0212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BC37B07-C1AD-604C-AB03-1F800550DE1C}" type="pres">
      <dgm:prSet presAssocID="{69A1D1DA-803D-409B-9C20-540912E02120}" presName="descendantText" presStyleLbl="alignAccFollowNode1" presStyleIdx="1" presStyleCnt="3">
        <dgm:presLayoutVars>
          <dgm:bulletEnabled val="1"/>
        </dgm:presLayoutVars>
      </dgm:prSet>
      <dgm:spPr/>
    </dgm:pt>
    <dgm:pt modelId="{E7EC8736-F007-554D-8E5A-58BC36D170E3}" type="pres">
      <dgm:prSet presAssocID="{6D195C08-1322-4690-9073-8A27B6F482DF}" presName="sp" presStyleCnt="0"/>
      <dgm:spPr/>
    </dgm:pt>
    <dgm:pt modelId="{57D84822-674D-AB44-8A33-75D978CDC948}" type="pres">
      <dgm:prSet presAssocID="{056B2222-C2F8-4737-9E69-FB6BC07E3579}" presName="linNode" presStyleCnt="0"/>
      <dgm:spPr/>
    </dgm:pt>
    <dgm:pt modelId="{BBF07FC8-C736-F145-9626-6782262B0D8D}" type="pres">
      <dgm:prSet presAssocID="{056B2222-C2F8-4737-9E69-FB6BC07E357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04C1442-6186-2D4F-9BEB-8E8BB1989F9C}" type="pres">
      <dgm:prSet presAssocID="{056B2222-C2F8-4737-9E69-FB6BC07E357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50EA608-3497-2442-8AE1-AE5D16673A8E}" type="presOf" srcId="{BB210A95-76DF-46A2-BD33-11700E959909}" destId="{C04C1442-6186-2D4F-9BEB-8E8BB1989F9C}" srcOrd="0" destOrd="1" presId="urn:microsoft.com/office/officeart/2005/8/layout/vList5"/>
    <dgm:cxn modelId="{5DDD940B-D868-4044-B3F9-C98A56D16C18}" type="presOf" srcId="{14FC7039-6F9E-4565-8F08-9E73CFF9D165}" destId="{C04C1442-6186-2D4F-9BEB-8E8BB1989F9C}" srcOrd="0" destOrd="0" presId="urn:microsoft.com/office/officeart/2005/8/layout/vList5"/>
    <dgm:cxn modelId="{A8776D12-523B-453F-B210-10482DFFFE04}" srcId="{113105E8-84EC-4720-89AE-483417AA3503}" destId="{3204B8A9-0D98-43D7-A2CE-3415C6E3E8EC}" srcOrd="0" destOrd="0" parTransId="{0088AC97-ADDC-4B3F-B43C-B957A1BAFEEA}" sibTransId="{1D5ADE22-D41B-4475-B85B-706DAE4C8C2E}"/>
    <dgm:cxn modelId="{850B0323-48A3-4510-928B-A55DB98C1220}" srcId="{69A1D1DA-803D-409B-9C20-540912E02120}" destId="{6F428D30-A4AB-4F6F-8416-AC97E6DDA794}" srcOrd="2" destOrd="0" parTransId="{BBBF8832-342A-4611-9DE4-1F3417718E57}" sibTransId="{99088671-721D-4E88-8B5D-C52DCCC8EE9D}"/>
    <dgm:cxn modelId="{6A06FC37-C3FA-B44C-94F3-3D0DEED24F50}" type="presOf" srcId="{69A1D1DA-803D-409B-9C20-540912E02120}" destId="{BEFA9952-402D-4B4A-93D9-0EFDFDEEA4CA}" srcOrd="0" destOrd="0" presId="urn:microsoft.com/office/officeart/2005/8/layout/vList5"/>
    <dgm:cxn modelId="{AE18DA3D-E8C2-2F45-B047-7CC431C20B98}" type="presOf" srcId="{4E71C2F6-BF77-4EC8-AD2E-85DD3CE5E2C8}" destId="{067D26F7-78EB-C44D-B38A-8493059698DC}" srcOrd="0" destOrd="1" presId="urn:microsoft.com/office/officeart/2005/8/layout/vList5"/>
    <dgm:cxn modelId="{A1866E48-6A05-4DBF-818D-95152201CF40}" srcId="{056B2222-C2F8-4737-9E69-FB6BC07E3579}" destId="{14FC7039-6F9E-4565-8F08-9E73CFF9D165}" srcOrd="0" destOrd="0" parTransId="{F88FFF21-FEE7-4C4E-91B0-2DA3B2FBA976}" sibTransId="{408B753C-1571-4AD6-A8AD-A44E4979A8C9}"/>
    <dgm:cxn modelId="{5BF51F56-A724-4C48-BBFE-27F22E74924B}" type="presOf" srcId="{056B2222-C2F8-4737-9E69-FB6BC07E3579}" destId="{BBF07FC8-C736-F145-9626-6782262B0D8D}" srcOrd="0" destOrd="0" presId="urn:microsoft.com/office/officeart/2005/8/layout/vList5"/>
    <dgm:cxn modelId="{AC147168-A2A0-4D5E-B7E7-F206CFC49CEA}" srcId="{3204B8A9-0D98-43D7-A2CE-3415C6E3E8EC}" destId="{A0C1D2CD-123D-4671-8B99-D2F760F8898C}" srcOrd="2" destOrd="0" parTransId="{9C93A308-60F3-4B0C-B989-5B60CA349253}" sibTransId="{2C683B8F-0AF5-42A1-8B38-2D8CE2DD90E4}"/>
    <dgm:cxn modelId="{75AA6A76-EF0A-4643-A4EB-00348AB0ECF6}" srcId="{056B2222-C2F8-4737-9E69-FB6BC07E3579}" destId="{BB210A95-76DF-46A2-BD33-11700E959909}" srcOrd="1" destOrd="0" parTransId="{35F37F47-8077-4D91-82B9-640BF4CF3964}" sibTransId="{69190FA9-D1FA-4424-86C3-FED831C1E68C}"/>
    <dgm:cxn modelId="{1152068F-BD59-8E4C-B9FF-295A2FB24C13}" type="presOf" srcId="{47C3A6E1-256E-482C-8827-2083129C34C9}" destId="{EBC37B07-C1AD-604C-AB03-1F800550DE1C}" srcOrd="0" destOrd="0" presId="urn:microsoft.com/office/officeart/2005/8/layout/vList5"/>
    <dgm:cxn modelId="{3929169A-9F73-4AC9-8FDA-57F75E99BA18}" srcId="{69A1D1DA-803D-409B-9C20-540912E02120}" destId="{8C3170F8-A37D-484E-BE94-562ADBE15A61}" srcOrd="1" destOrd="0" parTransId="{8EAC5E2F-AE5B-42DA-ACA3-F9AFD3631179}" sibTransId="{CE93F57B-DB8B-4CEE-9D35-592DA375C096}"/>
    <dgm:cxn modelId="{9F41C19A-0E36-8D44-A803-7DEB6593FDB2}" type="presOf" srcId="{8C3170F8-A37D-484E-BE94-562ADBE15A61}" destId="{EBC37B07-C1AD-604C-AB03-1F800550DE1C}" srcOrd="0" destOrd="1" presId="urn:microsoft.com/office/officeart/2005/8/layout/vList5"/>
    <dgm:cxn modelId="{2559759F-E097-4B1E-B673-ACA474CD8BCB}" srcId="{69A1D1DA-803D-409B-9C20-540912E02120}" destId="{47C3A6E1-256E-482C-8827-2083129C34C9}" srcOrd="0" destOrd="0" parTransId="{BAD43FB6-6F4D-4DE4-909F-C335793FCFC1}" sibTransId="{CB679AFA-FBE3-4B2E-962D-6F654F1F45E1}"/>
    <dgm:cxn modelId="{BC837DA6-C481-430D-B483-D8660F85C8F3}" srcId="{3204B8A9-0D98-43D7-A2CE-3415C6E3E8EC}" destId="{4E71C2F6-BF77-4EC8-AD2E-85DD3CE5E2C8}" srcOrd="1" destOrd="0" parTransId="{32DC64FE-7E01-42B4-984E-3CEE44DD6941}" sibTransId="{71312BDC-B546-4744-9209-430E0B163E2E}"/>
    <dgm:cxn modelId="{8790DEAE-050D-7B42-91E3-2038F34A9B9D}" type="presOf" srcId="{2A463B67-4E87-47A1-82CC-8083F16C7ADA}" destId="{067D26F7-78EB-C44D-B38A-8493059698DC}" srcOrd="0" destOrd="0" presId="urn:microsoft.com/office/officeart/2005/8/layout/vList5"/>
    <dgm:cxn modelId="{D6F3FAAF-C99B-514A-8170-7BB9B3051B65}" type="presOf" srcId="{3204B8A9-0D98-43D7-A2CE-3415C6E3E8EC}" destId="{2B415541-DD39-F448-8CE2-CCBFF9E1F1FB}" srcOrd="0" destOrd="0" presId="urn:microsoft.com/office/officeart/2005/8/layout/vList5"/>
    <dgm:cxn modelId="{1030E2B2-CAF3-814B-8A65-C5E08156FC92}" type="presOf" srcId="{A0C1D2CD-123D-4671-8B99-D2F760F8898C}" destId="{067D26F7-78EB-C44D-B38A-8493059698DC}" srcOrd="0" destOrd="2" presId="urn:microsoft.com/office/officeart/2005/8/layout/vList5"/>
    <dgm:cxn modelId="{5EA30CDD-845D-4283-AE54-5F6FB681B130}" srcId="{3204B8A9-0D98-43D7-A2CE-3415C6E3E8EC}" destId="{2A463B67-4E87-47A1-82CC-8083F16C7ADA}" srcOrd="0" destOrd="0" parTransId="{007FE067-8794-4613-A834-1F519E92438D}" sibTransId="{CA051597-EA3C-4FF3-A2B3-C00B78C4F241}"/>
    <dgm:cxn modelId="{9AB929F6-BACD-438D-96D5-A1E77255BDF9}" srcId="{113105E8-84EC-4720-89AE-483417AA3503}" destId="{056B2222-C2F8-4737-9E69-FB6BC07E3579}" srcOrd="2" destOrd="0" parTransId="{0454282F-D194-4823-BFCB-486B5A71662A}" sibTransId="{DE5868A7-E7D7-4F7D-8F93-23F78B86112C}"/>
    <dgm:cxn modelId="{F39D46F6-188B-024E-9976-B9D054A3FA78}" type="presOf" srcId="{6F428D30-A4AB-4F6F-8416-AC97E6DDA794}" destId="{EBC37B07-C1AD-604C-AB03-1F800550DE1C}" srcOrd="0" destOrd="2" presId="urn:microsoft.com/office/officeart/2005/8/layout/vList5"/>
    <dgm:cxn modelId="{721D79FD-D1CF-4341-882E-251F851A297F}" type="presOf" srcId="{113105E8-84EC-4720-89AE-483417AA3503}" destId="{B3A816AA-969B-6149-97FB-0B10A090976E}" srcOrd="0" destOrd="0" presId="urn:microsoft.com/office/officeart/2005/8/layout/vList5"/>
    <dgm:cxn modelId="{378AB6FF-92FE-4151-A59F-9D6EE36B90D2}" srcId="{113105E8-84EC-4720-89AE-483417AA3503}" destId="{69A1D1DA-803D-409B-9C20-540912E02120}" srcOrd="1" destOrd="0" parTransId="{15DB228A-C05C-4E47-BB2D-10DB3A0D0A51}" sibTransId="{6D195C08-1322-4690-9073-8A27B6F482DF}"/>
    <dgm:cxn modelId="{573A4E4E-FD2E-B24D-AE56-35AE00F1F80E}" type="presParOf" srcId="{B3A816AA-969B-6149-97FB-0B10A090976E}" destId="{B573AFB1-D29D-EF40-B3A8-8182D1B6CB91}" srcOrd="0" destOrd="0" presId="urn:microsoft.com/office/officeart/2005/8/layout/vList5"/>
    <dgm:cxn modelId="{DF533455-7662-6649-95CC-1941D4BCB24A}" type="presParOf" srcId="{B573AFB1-D29D-EF40-B3A8-8182D1B6CB91}" destId="{2B415541-DD39-F448-8CE2-CCBFF9E1F1FB}" srcOrd="0" destOrd="0" presId="urn:microsoft.com/office/officeart/2005/8/layout/vList5"/>
    <dgm:cxn modelId="{AEF74D13-47A7-5046-BEF3-C3F1BB007CCB}" type="presParOf" srcId="{B573AFB1-D29D-EF40-B3A8-8182D1B6CB91}" destId="{067D26F7-78EB-C44D-B38A-8493059698DC}" srcOrd="1" destOrd="0" presId="urn:microsoft.com/office/officeart/2005/8/layout/vList5"/>
    <dgm:cxn modelId="{F5BE5C83-0845-DC41-9DA5-C6C83A86C3D3}" type="presParOf" srcId="{B3A816AA-969B-6149-97FB-0B10A090976E}" destId="{215002D9-6677-1D4B-8971-3FE017C7E7A2}" srcOrd="1" destOrd="0" presId="urn:microsoft.com/office/officeart/2005/8/layout/vList5"/>
    <dgm:cxn modelId="{8F63474F-3EBD-2246-B954-6D0131F93B32}" type="presParOf" srcId="{B3A816AA-969B-6149-97FB-0B10A090976E}" destId="{B7B7F44E-255C-A647-B612-09A3A3E091BA}" srcOrd="2" destOrd="0" presId="urn:microsoft.com/office/officeart/2005/8/layout/vList5"/>
    <dgm:cxn modelId="{872B743D-83E3-3E44-ADF1-4B877D38E29E}" type="presParOf" srcId="{B7B7F44E-255C-A647-B612-09A3A3E091BA}" destId="{BEFA9952-402D-4B4A-93D9-0EFDFDEEA4CA}" srcOrd="0" destOrd="0" presId="urn:microsoft.com/office/officeart/2005/8/layout/vList5"/>
    <dgm:cxn modelId="{8B35960E-84FD-AF41-A911-4137ED80E9EE}" type="presParOf" srcId="{B7B7F44E-255C-A647-B612-09A3A3E091BA}" destId="{EBC37B07-C1AD-604C-AB03-1F800550DE1C}" srcOrd="1" destOrd="0" presId="urn:microsoft.com/office/officeart/2005/8/layout/vList5"/>
    <dgm:cxn modelId="{57C7B9A9-E23E-C248-8EB9-541A4068E449}" type="presParOf" srcId="{B3A816AA-969B-6149-97FB-0B10A090976E}" destId="{E7EC8736-F007-554D-8E5A-58BC36D170E3}" srcOrd="3" destOrd="0" presId="urn:microsoft.com/office/officeart/2005/8/layout/vList5"/>
    <dgm:cxn modelId="{EAADFC2E-A566-784E-9F56-38EA6FFB3A5C}" type="presParOf" srcId="{B3A816AA-969B-6149-97FB-0B10A090976E}" destId="{57D84822-674D-AB44-8A33-75D978CDC948}" srcOrd="4" destOrd="0" presId="urn:microsoft.com/office/officeart/2005/8/layout/vList5"/>
    <dgm:cxn modelId="{6BAC37CE-A0E9-694A-863C-3523616CF662}" type="presParOf" srcId="{57D84822-674D-AB44-8A33-75D978CDC948}" destId="{BBF07FC8-C736-F145-9626-6782262B0D8D}" srcOrd="0" destOrd="0" presId="urn:microsoft.com/office/officeart/2005/8/layout/vList5"/>
    <dgm:cxn modelId="{00D5C3AE-91CC-0547-9D49-F9D11BF40933}" type="presParOf" srcId="{57D84822-674D-AB44-8A33-75D978CDC948}" destId="{C04C1442-6186-2D4F-9BEB-8E8BB1989F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030C3-AD8D-441D-A006-0C62D4D83A77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DC2BED4-5B62-42C9-A9E2-F0D9137ED108}">
      <dgm:prSet/>
      <dgm:spPr/>
      <dgm:t>
        <a:bodyPr/>
        <a:lstStyle/>
        <a:p>
          <a:r>
            <a:rPr lang="en-IN" b="1"/>
            <a:t>Internal Policy Copilot</a:t>
          </a:r>
          <a:endParaRPr lang="en-US"/>
        </a:p>
      </dgm:t>
    </dgm:pt>
    <dgm:pt modelId="{BD378E86-A905-48D3-AB3E-9582BFF77020}" type="parTrans" cxnId="{0D6989A6-5606-4536-91D3-DA99AED6E182}">
      <dgm:prSet/>
      <dgm:spPr/>
      <dgm:t>
        <a:bodyPr/>
        <a:lstStyle/>
        <a:p>
          <a:endParaRPr lang="en-US"/>
        </a:p>
      </dgm:t>
    </dgm:pt>
    <dgm:pt modelId="{469B459A-8BB5-471B-AD4D-3DEBB047D06C}" type="sibTrans" cxnId="{0D6989A6-5606-4536-91D3-DA99AED6E182}">
      <dgm:prSet/>
      <dgm:spPr/>
      <dgm:t>
        <a:bodyPr/>
        <a:lstStyle/>
        <a:p>
          <a:endParaRPr lang="en-US"/>
        </a:p>
      </dgm:t>
    </dgm:pt>
    <dgm:pt modelId="{5A91A5C4-B115-46ED-9DD5-3D015325255D}">
      <dgm:prSet/>
      <dgm:spPr/>
      <dgm:t>
        <a:bodyPr/>
        <a:lstStyle/>
        <a:p>
          <a:r>
            <a:rPr lang="en-IN"/>
            <a:t>Answers: HR, IT, Security, Travel, Finance policies</a:t>
          </a:r>
          <a:endParaRPr lang="en-US"/>
        </a:p>
      </dgm:t>
    </dgm:pt>
    <dgm:pt modelId="{0B627FDC-1745-4DCB-B619-2913E2D6D67F}" type="parTrans" cxnId="{6EDAF86C-73AC-4592-9876-B1C1AFF302C7}">
      <dgm:prSet/>
      <dgm:spPr/>
      <dgm:t>
        <a:bodyPr/>
        <a:lstStyle/>
        <a:p>
          <a:endParaRPr lang="en-US"/>
        </a:p>
      </dgm:t>
    </dgm:pt>
    <dgm:pt modelId="{1C39C449-AB69-45AE-ACC2-9D25E04CD9F9}" type="sibTrans" cxnId="{6EDAF86C-73AC-4592-9876-B1C1AFF302C7}">
      <dgm:prSet/>
      <dgm:spPr/>
      <dgm:t>
        <a:bodyPr/>
        <a:lstStyle/>
        <a:p>
          <a:endParaRPr lang="en-US"/>
        </a:p>
      </dgm:t>
    </dgm:pt>
    <dgm:pt modelId="{D320A4F3-4686-44F6-A296-43B6D92CB0DE}">
      <dgm:prSet/>
      <dgm:spPr/>
      <dgm:t>
        <a:bodyPr/>
        <a:lstStyle/>
        <a:p>
          <a:r>
            <a:rPr lang="en-IN"/>
            <a:t>Cites authoritative source</a:t>
          </a:r>
          <a:endParaRPr lang="en-US"/>
        </a:p>
      </dgm:t>
    </dgm:pt>
    <dgm:pt modelId="{418B2538-3C1E-4CF0-9673-9867C1E7F8DA}" type="parTrans" cxnId="{EA80D3CB-5C92-4096-BF9F-C4B0CE779E4B}">
      <dgm:prSet/>
      <dgm:spPr/>
      <dgm:t>
        <a:bodyPr/>
        <a:lstStyle/>
        <a:p>
          <a:endParaRPr lang="en-US"/>
        </a:p>
      </dgm:t>
    </dgm:pt>
    <dgm:pt modelId="{BFEF05E4-3E34-4172-B719-7BCD661C2C43}" type="sibTrans" cxnId="{EA80D3CB-5C92-4096-BF9F-C4B0CE779E4B}">
      <dgm:prSet/>
      <dgm:spPr/>
      <dgm:t>
        <a:bodyPr/>
        <a:lstStyle/>
        <a:p>
          <a:endParaRPr lang="en-US"/>
        </a:p>
      </dgm:t>
    </dgm:pt>
    <dgm:pt modelId="{6CE53A2B-4619-48A8-8AE5-125E9FE3430B}">
      <dgm:prSet/>
      <dgm:spPr/>
      <dgm:t>
        <a:bodyPr/>
        <a:lstStyle/>
        <a:p>
          <a:r>
            <a:rPr lang="en-IN"/>
            <a:t>Multilingual</a:t>
          </a:r>
          <a:endParaRPr lang="en-US"/>
        </a:p>
      </dgm:t>
    </dgm:pt>
    <dgm:pt modelId="{5DD9A894-06C4-4F53-A4F6-1EE3B86921B1}" type="parTrans" cxnId="{63429D39-4E7D-419B-9732-389B62775ADC}">
      <dgm:prSet/>
      <dgm:spPr/>
      <dgm:t>
        <a:bodyPr/>
        <a:lstStyle/>
        <a:p>
          <a:endParaRPr lang="en-US"/>
        </a:p>
      </dgm:t>
    </dgm:pt>
    <dgm:pt modelId="{8059BAA5-5B54-4C00-B1BA-CD7410D444F2}" type="sibTrans" cxnId="{63429D39-4E7D-419B-9732-389B62775ADC}">
      <dgm:prSet/>
      <dgm:spPr/>
      <dgm:t>
        <a:bodyPr/>
        <a:lstStyle/>
        <a:p>
          <a:endParaRPr lang="en-US"/>
        </a:p>
      </dgm:t>
    </dgm:pt>
    <dgm:pt modelId="{9A074CDC-E1E9-44E7-8742-55689E8D2609}">
      <dgm:prSet/>
      <dgm:spPr/>
      <dgm:t>
        <a:bodyPr/>
        <a:lstStyle/>
        <a:p>
          <a:r>
            <a:rPr lang="en-IN" b="1"/>
            <a:t>Email + Ticket Triage Agent</a:t>
          </a:r>
          <a:endParaRPr lang="en-US"/>
        </a:p>
      </dgm:t>
    </dgm:pt>
    <dgm:pt modelId="{B230511E-3F24-4AC0-ADFE-A230870C04B3}" type="parTrans" cxnId="{1F8CDFD9-981A-4AD5-A441-2CE710FC5D21}">
      <dgm:prSet/>
      <dgm:spPr/>
      <dgm:t>
        <a:bodyPr/>
        <a:lstStyle/>
        <a:p>
          <a:endParaRPr lang="en-US"/>
        </a:p>
      </dgm:t>
    </dgm:pt>
    <dgm:pt modelId="{B4B4B3D2-67A0-4A5D-BA48-A6F63F70FE3A}" type="sibTrans" cxnId="{1F8CDFD9-981A-4AD5-A441-2CE710FC5D21}">
      <dgm:prSet/>
      <dgm:spPr/>
      <dgm:t>
        <a:bodyPr/>
        <a:lstStyle/>
        <a:p>
          <a:endParaRPr lang="en-US"/>
        </a:p>
      </dgm:t>
    </dgm:pt>
    <dgm:pt modelId="{D5B4C4AD-A74A-48BF-AE49-C78986D34CCC}">
      <dgm:prSet/>
      <dgm:spPr/>
      <dgm:t>
        <a:bodyPr/>
        <a:lstStyle/>
        <a:p>
          <a:r>
            <a:rPr lang="en-IN"/>
            <a:t>Reads inboxes (shared mailboxes)</a:t>
          </a:r>
          <a:endParaRPr lang="en-US"/>
        </a:p>
      </dgm:t>
    </dgm:pt>
    <dgm:pt modelId="{038C750F-5060-48DF-BE09-48020B8F877B}" type="parTrans" cxnId="{183FD8F2-EA7D-41CC-A618-E50B4BCD66F1}">
      <dgm:prSet/>
      <dgm:spPr/>
      <dgm:t>
        <a:bodyPr/>
        <a:lstStyle/>
        <a:p>
          <a:endParaRPr lang="en-US"/>
        </a:p>
      </dgm:t>
    </dgm:pt>
    <dgm:pt modelId="{A7E50B66-C343-4815-95AF-BDD9984D5597}" type="sibTrans" cxnId="{183FD8F2-EA7D-41CC-A618-E50B4BCD66F1}">
      <dgm:prSet/>
      <dgm:spPr/>
      <dgm:t>
        <a:bodyPr/>
        <a:lstStyle/>
        <a:p>
          <a:endParaRPr lang="en-US"/>
        </a:p>
      </dgm:t>
    </dgm:pt>
    <dgm:pt modelId="{9B308F8C-0D49-4279-9F46-38C66EAC7EEC}">
      <dgm:prSet/>
      <dgm:spPr/>
      <dgm:t>
        <a:bodyPr/>
        <a:lstStyle/>
        <a:p>
          <a:r>
            <a:rPr lang="en-IN"/>
            <a:t>Classifies, prioritizes, routes</a:t>
          </a:r>
          <a:endParaRPr lang="en-US"/>
        </a:p>
      </dgm:t>
    </dgm:pt>
    <dgm:pt modelId="{8F932DCB-DAF8-4403-8845-007AE63E38FC}" type="parTrans" cxnId="{A557744D-9EAD-46DD-AE32-E1FE51DC00A9}">
      <dgm:prSet/>
      <dgm:spPr/>
      <dgm:t>
        <a:bodyPr/>
        <a:lstStyle/>
        <a:p>
          <a:endParaRPr lang="en-US"/>
        </a:p>
      </dgm:t>
    </dgm:pt>
    <dgm:pt modelId="{C509A98E-C26C-43E1-93EF-9D717B38A15B}" type="sibTrans" cxnId="{A557744D-9EAD-46DD-AE32-E1FE51DC00A9}">
      <dgm:prSet/>
      <dgm:spPr/>
      <dgm:t>
        <a:bodyPr/>
        <a:lstStyle/>
        <a:p>
          <a:endParaRPr lang="en-US"/>
        </a:p>
      </dgm:t>
    </dgm:pt>
    <dgm:pt modelId="{288A66B4-44B7-409F-93E5-0AEE963F3EF5}">
      <dgm:prSet/>
      <dgm:spPr/>
      <dgm:t>
        <a:bodyPr/>
        <a:lstStyle/>
        <a:p>
          <a:r>
            <a:rPr lang="en-IN"/>
            <a:t>Suggests replies</a:t>
          </a:r>
          <a:endParaRPr lang="en-US"/>
        </a:p>
      </dgm:t>
    </dgm:pt>
    <dgm:pt modelId="{DE1C4ED2-3439-492B-966C-B0BBF69B14B0}" type="parTrans" cxnId="{B132CEE6-35A9-4C51-ABF8-60ED48B460EA}">
      <dgm:prSet/>
      <dgm:spPr/>
      <dgm:t>
        <a:bodyPr/>
        <a:lstStyle/>
        <a:p>
          <a:endParaRPr lang="en-US"/>
        </a:p>
      </dgm:t>
    </dgm:pt>
    <dgm:pt modelId="{A1A49348-01B4-40D9-AA7A-4890700ADDD8}" type="sibTrans" cxnId="{B132CEE6-35A9-4C51-ABF8-60ED48B460EA}">
      <dgm:prSet/>
      <dgm:spPr/>
      <dgm:t>
        <a:bodyPr/>
        <a:lstStyle/>
        <a:p>
          <a:endParaRPr lang="en-US"/>
        </a:p>
      </dgm:t>
    </dgm:pt>
    <dgm:pt modelId="{3E6F1164-5040-49B4-A902-6C56ABB42427}">
      <dgm:prSet/>
      <dgm:spPr/>
      <dgm:t>
        <a:bodyPr/>
        <a:lstStyle/>
        <a:p>
          <a:r>
            <a:rPr lang="en-IN" b="1"/>
            <a:t>Meeting Intelligence Agent</a:t>
          </a:r>
          <a:endParaRPr lang="en-US"/>
        </a:p>
      </dgm:t>
    </dgm:pt>
    <dgm:pt modelId="{E96DD90E-BF65-412F-886A-6772CA4808A4}" type="parTrans" cxnId="{342EDB01-1C35-43BD-8EED-F28D40FEB4E1}">
      <dgm:prSet/>
      <dgm:spPr/>
      <dgm:t>
        <a:bodyPr/>
        <a:lstStyle/>
        <a:p>
          <a:endParaRPr lang="en-US"/>
        </a:p>
      </dgm:t>
    </dgm:pt>
    <dgm:pt modelId="{A9932485-1C6B-4761-A05C-3592E07D737B}" type="sibTrans" cxnId="{342EDB01-1C35-43BD-8EED-F28D40FEB4E1}">
      <dgm:prSet/>
      <dgm:spPr/>
      <dgm:t>
        <a:bodyPr/>
        <a:lstStyle/>
        <a:p>
          <a:endParaRPr lang="en-US"/>
        </a:p>
      </dgm:t>
    </dgm:pt>
    <dgm:pt modelId="{E7338FF7-D307-40AB-ACAB-9CB6D5727DB7}">
      <dgm:prSet/>
      <dgm:spPr/>
      <dgm:t>
        <a:bodyPr/>
        <a:lstStyle/>
        <a:p>
          <a:r>
            <a:rPr lang="en-IN"/>
            <a:t>Converts calls into action items</a:t>
          </a:r>
          <a:endParaRPr lang="en-US"/>
        </a:p>
      </dgm:t>
    </dgm:pt>
    <dgm:pt modelId="{C30DC02B-F323-4A3B-A2FD-04B52BCAF565}" type="parTrans" cxnId="{D635DCEA-C3A4-445A-8D54-6C10A354A3F5}">
      <dgm:prSet/>
      <dgm:spPr/>
      <dgm:t>
        <a:bodyPr/>
        <a:lstStyle/>
        <a:p>
          <a:endParaRPr lang="en-US"/>
        </a:p>
      </dgm:t>
    </dgm:pt>
    <dgm:pt modelId="{7CD1AB95-031E-4081-816C-0710DC9C9A0D}" type="sibTrans" cxnId="{D635DCEA-C3A4-445A-8D54-6C10A354A3F5}">
      <dgm:prSet/>
      <dgm:spPr/>
      <dgm:t>
        <a:bodyPr/>
        <a:lstStyle/>
        <a:p>
          <a:endParaRPr lang="en-US"/>
        </a:p>
      </dgm:t>
    </dgm:pt>
    <dgm:pt modelId="{F9A784BB-9C45-4647-A041-9E8E7F485B72}">
      <dgm:prSet/>
      <dgm:spPr/>
      <dgm:t>
        <a:bodyPr/>
        <a:lstStyle/>
        <a:p>
          <a:r>
            <a:rPr lang="en-IN"/>
            <a:t>Links tasks to Jira / ServiceNow</a:t>
          </a:r>
          <a:endParaRPr lang="en-US"/>
        </a:p>
      </dgm:t>
    </dgm:pt>
    <dgm:pt modelId="{D61DB8A9-422F-4589-A4F2-4ED355A76771}" type="parTrans" cxnId="{5526E10A-3486-4193-BA55-6F9B6EBE3A61}">
      <dgm:prSet/>
      <dgm:spPr/>
      <dgm:t>
        <a:bodyPr/>
        <a:lstStyle/>
        <a:p>
          <a:endParaRPr lang="en-US"/>
        </a:p>
      </dgm:t>
    </dgm:pt>
    <dgm:pt modelId="{93BAB52B-2BF8-4F0B-B993-38CB367967B8}" type="sibTrans" cxnId="{5526E10A-3486-4193-BA55-6F9B6EBE3A61}">
      <dgm:prSet/>
      <dgm:spPr/>
      <dgm:t>
        <a:bodyPr/>
        <a:lstStyle/>
        <a:p>
          <a:endParaRPr lang="en-US"/>
        </a:p>
      </dgm:t>
    </dgm:pt>
    <dgm:pt modelId="{3133256F-FEB6-9B48-AD4E-5C3455230137}" type="pres">
      <dgm:prSet presAssocID="{408030C3-AD8D-441D-A006-0C62D4D83A77}" presName="Name0" presStyleCnt="0">
        <dgm:presLayoutVars>
          <dgm:dir/>
          <dgm:animLvl val="lvl"/>
          <dgm:resizeHandles val="exact"/>
        </dgm:presLayoutVars>
      </dgm:prSet>
      <dgm:spPr/>
    </dgm:pt>
    <dgm:pt modelId="{B1DA3650-63A1-254D-BD8F-3CA277957F1B}" type="pres">
      <dgm:prSet presAssocID="{FDC2BED4-5B62-42C9-A9E2-F0D9137ED108}" presName="linNode" presStyleCnt="0"/>
      <dgm:spPr/>
    </dgm:pt>
    <dgm:pt modelId="{A02173DB-64AF-984C-89A4-3F2415D66358}" type="pres">
      <dgm:prSet presAssocID="{FDC2BED4-5B62-42C9-A9E2-F0D9137ED10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946CFA9-EAB5-6249-9931-66C1A725CE20}" type="pres">
      <dgm:prSet presAssocID="{FDC2BED4-5B62-42C9-A9E2-F0D9137ED108}" presName="descendantText" presStyleLbl="alignAccFollowNode1" presStyleIdx="0" presStyleCnt="3">
        <dgm:presLayoutVars>
          <dgm:bulletEnabled val="1"/>
        </dgm:presLayoutVars>
      </dgm:prSet>
      <dgm:spPr/>
    </dgm:pt>
    <dgm:pt modelId="{C4AC094C-F258-3045-A4E8-6AA646669039}" type="pres">
      <dgm:prSet presAssocID="{469B459A-8BB5-471B-AD4D-3DEBB047D06C}" presName="sp" presStyleCnt="0"/>
      <dgm:spPr/>
    </dgm:pt>
    <dgm:pt modelId="{15EFF896-2483-884C-A270-4201894B540E}" type="pres">
      <dgm:prSet presAssocID="{9A074CDC-E1E9-44E7-8742-55689E8D2609}" presName="linNode" presStyleCnt="0"/>
      <dgm:spPr/>
    </dgm:pt>
    <dgm:pt modelId="{E9266088-AA2B-384A-9EDB-8F2F8ACDCBF2}" type="pres">
      <dgm:prSet presAssocID="{9A074CDC-E1E9-44E7-8742-55689E8D26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8DC9876-1543-C848-8ADB-63DB6D0ECABF}" type="pres">
      <dgm:prSet presAssocID="{9A074CDC-E1E9-44E7-8742-55689E8D2609}" presName="descendantText" presStyleLbl="alignAccFollowNode1" presStyleIdx="1" presStyleCnt="3">
        <dgm:presLayoutVars>
          <dgm:bulletEnabled val="1"/>
        </dgm:presLayoutVars>
      </dgm:prSet>
      <dgm:spPr/>
    </dgm:pt>
    <dgm:pt modelId="{48C3B283-D0C4-C049-95FD-E933E076A992}" type="pres">
      <dgm:prSet presAssocID="{B4B4B3D2-67A0-4A5D-BA48-A6F63F70FE3A}" presName="sp" presStyleCnt="0"/>
      <dgm:spPr/>
    </dgm:pt>
    <dgm:pt modelId="{D2FC69DB-AF0C-2C44-81DC-5B5B7857CA88}" type="pres">
      <dgm:prSet presAssocID="{3E6F1164-5040-49B4-A902-6C56ABB42427}" presName="linNode" presStyleCnt="0"/>
      <dgm:spPr/>
    </dgm:pt>
    <dgm:pt modelId="{22985F5E-B3C1-A641-82EF-C0A343F5AB99}" type="pres">
      <dgm:prSet presAssocID="{3E6F1164-5040-49B4-A902-6C56ABB4242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B2BFCE6-7909-2348-B39C-93E37C45BF40}" type="pres">
      <dgm:prSet presAssocID="{3E6F1164-5040-49B4-A902-6C56ABB4242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42EDB01-1C35-43BD-8EED-F28D40FEB4E1}" srcId="{408030C3-AD8D-441D-A006-0C62D4D83A77}" destId="{3E6F1164-5040-49B4-A902-6C56ABB42427}" srcOrd="2" destOrd="0" parTransId="{E96DD90E-BF65-412F-886A-6772CA4808A4}" sibTransId="{A9932485-1C6B-4761-A05C-3592E07D737B}"/>
    <dgm:cxn modelId="{B2C15405-9F39-E24B-AD59-2B072E87E3E4}" type="presOf" srcId="{E7338FF7-D307-40AB-ACAB-9CB6D5727DB7}" destId="{FB2BFCE6-7909-2348-B39C-93E37C45BF40}" srcOrd="0" destOrd="0" presId="urn:microsoft.com/office/officeart/2005/8/layout/vList5"/>
    <dgm:cxn modelId="{5526E10A-3486-4193-BA55-6F9B6EBE3A61}" srcId="{3E6F1164-5040-49B4-A902-6C56ABB42427}" destId="{F9A784BB-9C45-4647-A041-9E8E7F485B72}" srcOrd="1" destOrd="0" parTransId="{D61DB8A9-422F-4589-A4F2-4ED355A76771}" sibTransId="{93BAB52B-2BF8-4F0B-B993-38CB367967B8}"/>
    <dgm:cxn modelId="{095B3C1A-CD09-C84A-ABAE-D46D0F13D6A8}" type="presOf" srcId="{9B308F8C-0D49-4279-9F46-38C66EAC7EEC}" destId="{D8DC9876-1543-C848-8ADB-63DB6D0ECABF}" srcOrd="0" destOrd="1" presId="urn:microsoft.com/office/officeart/2005/8/layout/vList5"/>
    <dgm:cxn modelId="{B7B82729-C4BE-2A4D-8478-21E663A9C547}" type="presOf" srcId="{3E6F1164-5040-49B4-A902-6C56ABB42427}" destId="{22985F5E-B3C1-A641-82EF-C0A343F5AB99}" srcOrd="0" destOrd="0" presId="urn:microsoft.com/office/officeart/2005/8/layout/vList5"/>
    <dgm:cxn modelId="{63429D39-4E7D-419B-9732-389B62775ADC}" srcId="{FDC2BED4-5B62-42C9-A9E2-F0D9137ED108}" destId="{6CE53A2B-4619-48A8-8AE5-125E9FE3430B}" srcOrd="2" destOrd="0" parTransId="{5DD9A894-06C4-4F53-A4F6-1EE3B86921B1}" sibTransId="{8059BAA5-5B54-4C00-B1BA-CD7410D444F2}"/>
    <dgm:cxn modelId="{A557744D-9EAD-46DD-AE32-E1FE51DC00A9}" srcId="{9A074CDC-E1E9-44E7-8742-55689E8D2609}" destId="{9B308F8C-0D49-4279-9F46-38C66EAC7EEC}" srcOrd="1" destOrd="0" parTransId="{8F932DCB-DAF8-4403-8845-007AE63E38FC}" sibTransId="{C509A98E-C26C-43E1-93EF-9D717B38A15B}"/>
    <dgm:cxn modelId="{E034F556-8D2F-D149-854E-2AEC8D921F98}" type="presOf" srcId="{5A91A5C4-B115-46ED-9DD5-3D015325255D}" destId="{9946CFA9-EAB5-6249-9931-66C1A725CE20}" srcOrd="0" destOrd="0" presId="urn:microsoft.com/office/officeart/2005/8/layout/vList5"/>
    <dgm:cxn modelId="{49790959-5435-264F-BC59-452A90226846}" type="presOf" srcId="{D320A4F3-4686-44F6-A296-43B6D92CB0DE}" destId="{9946CFA9-EAB5-6249-9931-66C1A725CE20}" srcOrd="0" destOrd="1" presId="urn:microsoft.com/office/officeart/2005/8/layout/vList5"/>
    <dgm:cxn modelId="{F2546467-DC46-F044-89AC-90CCCF349604}" type="presOf" srcId="{FDC2BED4-5B62-42C9-A9E2-F0D9137ED108}" destId="{A02173DB-64AF-984C-89A4-3F2415D66358}" srcOrd="0" destOrd="0" presId="urn:microsoft.com/office/officeart/2005/8/layout/vList5"/>
    <dgm:cxn modelId="{6EDAF86C-73AC-4592-9876-B1C1AFF302C7}" srcId="{FDC2BED4-5B62-42C9-A9E2-F0D9137ED108}" destId="{5A91A5C4-B115-46ED-9DD5-3D015325255D}" srcOrd="0" destOrd="0" parTransId="{0B627FDC-1745-4DCB-B619-2913E2D6D67F}" sibTransId="{1C39C449-AB69-45AE-ACC2-9D25E04CD9F9}"/>
    <dgm:cxn modelId="{034DAD94-5821-8846-8D11-6326E5641122}" type="presOf" srcId="{9A074CDC-E1E9-44E7-8742-55689E8D2609}" destId="{E9266088-AA2B-384A-9EDB-8F2F8ACDCBF2}" srcOrd="0" destOrd="0" presId="urn:microsoft.com/office/officeart/2005/8/layout/vList5"/>
    <dgm:cxn modelId="{E5913A9D-D8B1-2748-A589-0AC2BAE9B3DD}" type="presOf" srcId="{D5B4C4AD-A74A-48BF-AE49-C78986D34CCC}" destId="{D8DC9876-1543-C848-8ADB-63DB6D0ECABF}" srcOrd="0" destOrd="0" presId="urn:microsoft.com/office/officeart/2005/8/layout/vList5"/>
    <dgm:cxn modelId="{A03B3BA4-140A-694D-BDA1-8D2D65F95E04}" type="presOf" srcId="{6CE53A2B-4619-48A8-8AE5-125E9FE3430B}" destId="{9946CFA9-EAB5-6249-9931-66C1A725CE20}" srcOrd="0" destOrd="2" presId="urn:microsoft.com/office/officeart/2005/8/layout/vList5"/>
    <dgm:cxn modelId="{0D6989A6-5606-4536-91D3-DA99AED6E182}" srcId="{408030C3-AD8D-441D-A006-0C62D4D83A77}" destId="{FDC2BED4-5B62-42C9-A9E2-F0D9137ED108}" srcOrd="0" destOrd="0" parTransId="{BD378E86-A905-48D3-AB3E-9582BFF77020}" sibTransId="{469B459A-8BB5-471B-AD4D-3DEBB047D06C}"/>
    <dgm:cxn modelId="{3DC835BE-776D-FE4F-A5A8-8C050DB4B97E}" type="presOf" srcId="{288A66B4-44B7-409F-93E5-0AEE963F3EF5}" destId="{D8DC9876-1543-C848-8ADB-63DB6D0ECABF}" srcOrd="0" destOrd="2" presId="urn:microsoft.com/office/officeart/2005/8/layout/vList5"/>
    <dgm:cxn modelId="{142CABC0-D51F-2E41-8175-8EDE9A8DAAEB}" type="presOf" srcId="{F9A784BB-9C45-4647-A041-9E8E7F485B72}" destId="{FB2BFCE6-7909-2348-B39C-93E37C45BF40}" srcOrd="0" destOrd="1" presId="urn:microsoft.com/office/officeart/2005/8/layout/vList5"/>
    <dgm:cxn modelId="{EA80D3CB-5C92-4096-BF9F-C4B0CE779E4B}" srcId="{FDC2BED4-5B62-42C9-A9E2-F0D9137ED108}" destId="{D320A4F3-4686-44F6-A296-43B6D92CB0DE}" srcOrd="1" destOrd="0" parTransId="{418B2538-3C1E-4CF0-9673-9867C1E7F8DA}" sibTransId="{BFEF05E4-3E34-4172-B719-7BCD661C2C43}"/>
    <dgm:cxn modelId="{1F8CDFD9-981A-4AD5-A441-2CE710FC5D21}" srcId="{408030C3-AD8D-441D-A006-0C62D4D83A77}" destId="{9A074CDC-E1E9-44E7-8742-55689E8D2609}" srcOrd="1" destOrd="0" parTransId="{B230511E-3F24-4AC0-ADFE-A230870C04B3}" sibTransId="{B4B4B3D2-67A0-4A5D-BA48-A6F63F70FE3A}"/>
    <dgm:cxn modelId="{246B68DD-DA1D-674A-A4F9-F65D7A09CD34}" type="presOf" srcId="{408030C3-AD8D-441D-A006-0C62D4D83A77}" destId="{3133256F-FEB6-9B48-AD4E-5C3455230137}" srcOrd="0" destOrd="0" presId="urn:microsoft.com/office/officeart/2005/8/layout/vList5"/>
    <dgm:cxn modelId="{B132CEE6-35A9-4C51-ABF8-60ED48B460EA}" srcId="{9A074CDC-E1E9-44E7-8742-55689E8D2609}" destId="{288A66B4-44B7-409F-93E5-0AEE963F3EF5}" srcOrd="2" destOrd="0" parTransId="{DE1C4ED2-3439-492B-966C-B0BBF69B14B0}" sibTransId="{A1A49348-01B4-40D9-AA7A-4890700ADDD8}"/>
    <dgm:cxn modelId="{D635DCEA-C3A4-445A-8D54-6C10A354A3F5}" srcId="{3E6F1164-5040-49B4-A902-6C56ABB42427}" destId="{E7338FF7-D307-40AB-ACAB-9CB6D5727DB7}" srcOrd="0" destOrd="0" parTransId="{C30DC02B-F323-4A3B-A2FD-04B52BCAF565}" sibTransId="{7CD1AB95-031E-4081-816C-0710DC9C9A0D}"/>
    <dgm:cxn modelId="{183FD8F2-EA7D-41CC-A618-E50B4BCD66F1}" srcId="{9A074CDC-E1E9-44E7-8742-55689E8D2609}" destId="{D5B4C4AD-A74A-48BF-AE49-C78986D34CCC}" srcOrd="0" destOrd="0" parTransId="{038C750F-5060-48DF-BE09-48020B8F877B}" sibTransId="{A7E50B66-C343-4815-95AF-BDD9984D5597}"/>
    <dgm:cxn modelId="{E94F682F-CEC7-C24F-AA09-F994DBDF6BD7}" type="presParOf" srcId="{3133256F-FEB6-9B48-AD4E-5C3455230137}" destId="{B1DA3650-63A1-254D-BD8F-3CA277957F1B}" srcOrd="0" destOrd="0" presId="urn:microsoft.com/office/officeart/2005/8/layout/vList5"/>
    <dgm:cxn modelId="{018C0BC8-8618-084B-BA96-6F151F314C63}" type="presParOf" srcId="{B1DA3650-63A1-254D-BD8F-3CA277957F1B}" destId="{A02173DB-64AF-984C-89A4-3F2415D66358}" srcOrd="0" destOrd="0" presId="urn:microsoft.com/office/officeart/2005/8/layout/vList5"/>
    <dgm:cxn modelId="{22285D14-CDB7-2540-8442-FE90A6BE6358}" type="presParOf" srcId="{B1DA3650-63A1-254D-BD8F-3CA277957F1B}" destId="{9946CFA9-EAB5-6249-9931-66C1A725CE20}" srcOrd="1" destOrd="0" presId="urn:microsoft.com/office/officeart/2005/8/layout/vList5"/>
    <dgm:cxn modelId="{D1AD1A1F-E648-DD4F-BE02-5ED2EBC09099}" type="presParOf" srcId="{3133256F-FEB6-9B48-AD4E-5C3455230137}" destId="{C4AC094C-F258-3045-A4E8-6AA646669039}" srcOrd="1" destOrd="0" presId="urn:microsoft.com/office/officeart/2005/8/layout/vList5"/>
    <dgm:cxn modelId="{C1E52784-5A03-114F-B27E-9FE36E0346F5}" type="presParOf" srcId="{3133256F-FEB6-9B48-AD4E-5C3455230137}" destId="{15EFF896-2483-884C-A270-4201894B540E}" srcOrd="2" destOrd="0" presId="urn:microsoft.com/office/officeart/2005/8/layout/vList5"/>
    <dgm:cxn modelId="{283E1F60-59EE-E44C-9733-0B0E28817EB8}" type="presParOf" srcId="{15EFF896-2483-884C-A270-4201894B540E}" destId="{E9266088-AA2B-384A-9EDB-8F2F8ACDCBF2}" srcOrd="0" destOrd="0" presId="urn:microsoft.com/office/officeart/2005/8/layout/vList5"/>
    <dgm:cxn modelId="{49F51AC3-84BF-854A-BA15-933BB5F691E8}" type="presParOf" srcId="{15EFF896-2483-884C-A270-4201894B540E}" destId="{D8DC9876-1543-C848-8ADB-63DB6D0ECABF}" srcOrd="1" destOrd="0" presId="urn:microsoft.com/office/officeart/2005/8/layout/vList5"/>
    <dgm:cxn modelId="{114541B8-382A-0A4D-B38B-106ECD9443FF}" type="presParOf" srcId="{3133256F-FEB6-9B48-AD4E-5C3455230137}" destId="{48C3B283-D0C4-C049-95FD-E933E076A992}" srcOrd="3" destOrd="0" presId="urn:microsoft.com/office/officeart/2005/8/layout/vList5"/>
    <dgm:cxn modelId="{2B269A7D-8DAC-1147-9491-FDFDD7F72BDE}" type="presParOf" srcId="{3133256F-FEB6-9B48-AD4E-5C3455230137}" destId="{D2FC69DB-AF0C-2C44-81DC-5B5B7857CA88}" srcOrd="4" destOrd="0" presId="urn:microsoft.com/office/officeart/2005/8/layout/vList5"/>
    <dgm:cxn modelId="{E892C062-29E9-CC49-9192-85A886AA2543}" type="presParOf" srcId="{D2FC69DB-AF0C-2C44-81DC-5B5B7857CA88}" destId="{22985F5E-B3C1-A641-82EF-C0A343F5AB99}" srcOrd="0" destOrd="0" presId="urn:microsoft.com/office/officeart/2005/8/layout/vList5"/>
    <dgm:cxn modelId="{AA48F6BE-5943-3347-B411-C03BA3692F75}" type="presParOf" srcId="{D2FC69DB-AF0C-2C44-81DC-5B5B7857CA88}" destId="{FB2BFCE6-7909-2348-B39C-93E37C45BF4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6A8DD8-B74D-49E7-9B0F-6A51D3AED4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9B5DCD-B30A-475C-B87E-5ABCB8573FB6}">
      <dgm:prSet/>
      <dgm:spPr/>
      <dgm:t>
        <a:bodyPr/>
        <a:lstStyle/>
        <a:p>
          <a:r>
            <a:rPr lang="en-IN" b="1"/>
            <a:t>Timeline:</a:t>
          </a:r>
          <a:r>
            <a:rPr lang="en-IN"/>
            <a:t> 8–12 weeks per wave</a:t>
          </a:r>
          <a:endParaRPr lang="en-US"/>
        </a:p>
      </dgm:t>
    </dgm:pt>
    <dgm:pt modelId="{BF195E1A-469D-4EC0-B7F4-4981F84E30FC}" type="parTrans" cxnId="{4BB3DF7C-A334-4AFA-91AB-A55881538E0D}">
      <dgm:prSet/>
      <dgm:spPr/>
      <dgm:t>
        <a:bodyPr/>
        <a:lstStyle/>
        <a:p>
          <a:endParaRPr lang="en-US"/>
        </a:p>
      </dgm:t>
    </dgm:pt>
    <dgm:pt modelId="{6C25EF8A-9127-4152-9881-8C70059AF450}" type="sibTrans" cxnId="{4BB3DF7C-A334-4AFA-91AB-A55881538E0D}">
      <dgm:prSet/>
      <dgm:spPr/>
      <dgm:t>
        <a:bodyPr/>
        <a:lstStyle/>
        <a:p>
          <a:endParaRPr lang="en-US"/>
        </a:p>
      </dgm:t>
    </dgm:pt>
    <dgm:pt modelId="{482F0D8C-81B2-4890-9567-402C4D0F5A65}">
      <dgm:prSet/>
      <dgm:spPr/>
      <dgm:t>
        <a:bodyPr/>
        <a:lstStyle/>
        <a:p>
          <a:r>
            <a:rPr lang="en-IN"/>
            <a:t>Step 3.1: Assemble Agents from Standard Blocks </a:t>
          </a:r>
          <a:endParaRPr lang="en-US"/>
        </a:p>
      </dgm:t>
    </dgm:pt>
    <dgm:pt modelId="{A82B2A69-561A-4084-8963-1403DB85B909}" type="parTrans" cxnId="{5BAFC690-C7D7-4BC6-B18E-BA7733D0CC65}">
      <dgm:prSet/>
      <dgm:spPr/>
      <dgm:t>
        <a:bodyPr/>
        <a:lstStyle/>
        <a:p>
          <a:endParaRPr lang="en-US"/>
        </a:p>
      </dgm:t>
    </dgm:pt>
    <dgm:pt modelId="{DFE78368-C671-4EB1-9325-7CE1E54414D6}" type="sibTrans" cxnId="{5BAFC690-C7D7-4BC6-B18E-BA7733D0CC65}">
      <dgm:prSet/>
      <dgm:spPr/>
      <dgm:t>
        <a:bodyPr/>
        <a:lstStyle/>
        <a:p>
          <a:endParaRPr lang="en-US"/>
        </a:p>
      </dgm:t>
    </dgm:pt>
    <dgm:pt modelId="{CC94392C-D4EA-462B-8857-755D7F2D11D0}">
      <dgm:prSet/>
      <dgm:spPr/>
      <dgm:t>
        <a:bodyPr/>
        <a:lstStyle/>
        <a:p>
          <a:r>
            <a:rPr lang="en-IN"/>
            <a:t>Step 3.2: Embed Human-in-the-Loop</a:t>
          </a:r>
          <a:endParaRPr lang="en-US"/>
        </a:p>
      </dgm:t>
    </dgm:pt>
    <dgm:pt modelId="{73864B44-CEC6-44B1-BC04-FAE836A23193}" type="parTrans" cxnId="{EA1CFC43-5131-4445-AB47-0B0DB6363A1F}">
      <dgm:prSet/>
      <dgm:spPr/>
      <dgm:t>
        <a:bodyPr/>
        <a:lstStyle/>
        <a:p>
          <a:endParaRPr lang="en-US"/>
        </a:p>
      </dgm:t>
    </dgm:pt>
    <dgm:pt modelId="{E6923EC1-58E4-4041-BAF1-F0980A1259A9}" type="sibTrans" cxnId="{EA1CFC43-5131-4445-AB47-0B0DB6363A1F}">
      <dgm:prSet/>
      <dgm:spPr/>
      <dgm:t>
        <a:bodyPr/>
        <a:lstStyle/>
        <a:p>
          <a:endParaRPr lang="en-US"/>
        </a:p>
      </dgm:t>
    </dgm:pt>
    <dgm:pt modelId="{18540AD2-D0C4-44A0-A39E-68043ABB3101}">
      <dgm:prSet/>
      <dgm:spPr/>
      <dgm:t>
        <a:bodyPr/>
        <a:lstStyle/>
        <a:p>
          <a:r>
            <a:rPr lang="en-IN"/>
            <a:t>Step 3.3: Instrument Everything</a:t>
          </a:r>
          <a:endParaRPr lang="en-US"/>
        </a:p>
      </dgm:t>
    </dgm:pt>
    <dgm:pt modelId="{AB4A3D78-BC5E-428E-ACB4-33C9AA5BD223}" type="parTrans" cxnId="{B37C3D1F-000C-42C7-BC95-8E69E6B6E228}">
      <dgm:prSet/>
      <dgm:spPr/>
      <dgm:t>
        <a:bodyPr/>
        <a:lstStyle/>
        <a:p>
          <a:endParaRPr lang="en-US"/>
        </a:p>
      </dgm:t>
    </dgm:pt>
    <dgm:pt modelId="{A5C18923-CD42-4EFD-B7DE-40B8142976B5}" type="sibTrans" cxnId="{B37C3D1F-000C-42C7-BC95-8E69E6B6E228}">
      <dgm:prSet/>
      <dgm:spPr/>
      <dgm:t>
        <a:bodyPr/>
        <a:lstStyle/>
        <a:p>
          <a:endParaRPr lang="en-US"/>
        </a:p>
      </dgm:t>
    </dgm:pt>
    <dgm:pt modelId="{C9720CF5-060B-4CD9-B0A7-553359D3E46C}" type="pres">
      <dgm:prSet presAssocID="{5E6A8DD8-B74D-49E7-9B0F-6A51D3AED4CB}" presName="root" presStyleCnt="0">
        <dgm:presLayoutVars>
          <dgm:dir/>
          <dgm:resizeHandles val="exact"/>
        </dgm:presLayoutVars>
      </dgm:prSet>
      <dgm:spPr/>
    </dgm:pt>
    <dgm:pt modelId="{E3265E0F-15AB-4616-BF04-841BA705F93F}" type="pres">
      <dgm:prSet presAssocID="{5F9B5DCD-B30A-475C-B87E-5ABCB8573FB6}" presName="compNode" presStyleCnt="0"/>
      <dgm:spPr/>
    </dgm:pt>
    <dgm:pt modelId="{F977E17F-D915-4588-91F9-234C89CB9E93}" type="pres">
      <dgm:prSet presAssocID="{5F9B5DCD-B30A-475C-B87E-5ABCB8573FB6}" presName="bgRect" presStyleLbl="bgShp" presStyleIdx="0" presStyleCnt="4"/>
      <dgm:spPr/>
    </dgm:pt>
    <dgm:pt modelId="{D13BF12B-3467-4ADA-8F35-C4326C496B69}" type="pres">
      <dgm:prSet presAssocID="{5F9B5DCD-B30A-475C-B87E-5ABCB8573F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"/>
        </a:ext>
      </dgm:extLst>
    </dgm:pt>
    <dgm:pt modelId="{1EB185F4-4EFC-438D-B772-599244A9B023}" type="pres">
      <dgm:prSet presAssocID="{5F9B5DCD-B30A-475C-B87E-5ABCB8573FB6}" presName="spaceRect" presStyleCnt="0"/>
      <dgm:spPr/>
    </dgm:pt>
    <dgm:pt modelId="{B51C1CD0-92ED-42C4-9D91-AF897F20C7AA}" type="pres">
      <dgm:prSet presAssocID="{5F9B5DCD-B30A-475C-B87E-5ABCB8573FB6}" presName="parTx" presStyleLbl="revTx" presStyleIdx="0" presStyleCnt="4">
        <dgm:presLayoutVars>
          <dgm:chMax val="0"/>
          <dgm:chPref val="0"/>
        </dgm:presLayoutVars>
      </dgm:prSet>
      <dgm:spPr/>
    </dgm:pt>
    <dgm:pt modelId="{B2F90018-5CF2-4076-A166-DCA398FA4BB5}" type="pres">
      <dgm:prSet presAssocID="{6C25EF8A-9127-4152-9881-8C70059AF450}" presName="sibTrans" presStyleCnt="0"/>
      <dgm:spPr/>
    </dgm:pt>
    <dgm:pt modelId="{02663496-D18F-4ADA-91BC-234EA3264564}" type="pres">
      <dgm:prSet presAssocID="{482F0D8C-81B2-4890-9567-402C4D0F5A65}" presName="compNode" presStyleCnt="0"/>
      <dgm:spPr/>
    </dgm:pt>
    <dgm:pt modelId="{F2F051D1-284D-4722-8303-88737E783F2C}" type="pres">
      <dgm:prSet presAssocID="{482F0D8C-81B2-4890-9567-402C4D0F5A65}" presName="bgRect" presStyleLbl="bgShp" presStyleIdx="1" presStyleCnt="4"/>
      <dgm:spPr/>
    </dgm:pt>
    <dgm:pt modelId="{771B7A3C-1652-4040-98ED-991B39B02992}" type="pres">
      <dgm:prSet presAssocID="{482F0D8C-81B2-4890-9567-402C4D0F5A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8A38C3B-F653-4691-8C3B-C98D8016E241}" type="pres">
      <dgm:prSet presAssocID="{482F0D8C-81B2-4890-9567-402C4D0F5A65}" presName="spaceRect" presStyleCnt="0"/>
      <dgm:spPr/>
    </dgm:pt>
    <dgm:pt modelId="{66A159AE-962F-4922-AD38-C5DB20D295E4}" type="pres">
      <dgm:prSet presAssocID="{482F0D8C-81B2-4890-9567-402C4D0F5A65}" presName="parTx" presStyleLbl="revTx" presStyleIdx="1" presStyleCnt="4">
        <dgm:presLayoutVars>
          <dgm:chMax val="0"/>
          <dgm:chPref val="0"/>
        </dgm:presLayoutVars>
      </dgm:prSet>
      <dgm:spPr/>
    </dgm:pt>
    <dgm:pt modelId="{931C758D-5D52-4353-9D9E-962BFF748EF9}" type="pres">
      <dgm:prSet presAssocID="{DFE78368-C671-4EB1-9325-7CE1E54414D6}" presName="sibTrans" presStyleCnt="0"/>
      <dgm:spPr/>
    </dgm:pt>
    <dgm:pt modelId="{B632FD5F-7978-4F09-9C2D-31FE157014B4}" type="pres">
      <dgm:prSet presAssocID="{CC94392C-D4EA-462B-8857-755D7F2D11D0}" presName="compNode" presStyleCnt="0"/>
      <dgm:spPr/>
    </dgm:pt>
    <dgm:pt modelId="{761E3692-1C31-48B9-8D07-9384CF9D8CD6}" type="pres">
      <dgm:prSet presAssocID="{CC94392C-D4EA-462B-8857-755D7F2D11D0}" presName="bgRect" presStyleLbl="bgShp" presStyleIdx="2" presStyleCnt="4"/>
      <dgm:spPr/>
    </dgm:pt>
    <dgm:pt modelId="{267EC78E-376C-4DF7-A24D-C176E1AEA838}" type="pres">
      <dgm:prSet presAssocID="{CC94392C-D4EA-462B-8857-755D7F2D11D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7BD9495-9834-4876-93D5-F4669B54F09A}" type="pres">
      <dgm:prSet presAssocID="{CC94392C-D4EA-462B-8857-755D7F2D11D0}" presName="spaceRect" presStyleCnt="0"/>
      <dgm:spPr/>
    </dgm:pt>
    <dgm:pt modelId="{665C1DBF-207E-404F-B1D5-D58C57A9CCE9}" type="pres">
      <dgm:prSet presAssocID="{CC94392C-D4EA-462B-8857-755D7F2D11D0}" presName="parTx" presStyleLbl="revTx" presStyleIdx="2" presStyleCnt="4">
        <dgm:presLayoutVars>
          <dgm:chMax val="0"/>
          <dgm:chPref val="0"/>
        </dgm:presLayoutVars>
      </dgm:prSet>
      <dgm:spPr/>
    </dgm:pt>
    <dgm:pt modelId="{00CA461A-3CF6-494F-ABEC-52811D703E09}" type="pres">
      <dgm:prSet presAssocID="{E6923EC1-58E4-4041-BAF1-F0980A1259A9}" presName="sibTrans" presStyleCnt="0"/>
      <dgm:spPr/>
    </dgm:pt>
    <dgm:pt modelId="{AFD8648E-C7DA-4812-B6C7-828AD4D6BA5F}" type="pres">
      <dgm:prSet presAssocID="{18540AD2-D0C4-44A0-A39E-68043ABB3101}" presName="compNode" presStyleCnt="0"/>
      <dgm:spPr/>
    </dgm:pt>
    <dgm:pt modelId="{DEF2DF6E-CB02-4FF2-9268-BA9DA314ED05}" type="pres">
      <dgm:prSet presAssocID="{18540AD2-D0C4-44A0-A39E-68043ABB3101}" presName="bgRect" presStyleLbl="bgShp" presStyleIdx="3" presStyleCnt="4"/>
      <dgm:spPr/>
    </dgm:pt>
    <dgm:pt modelId="{5C2282FB-88F0-454B-B722-9D06B434768C}" type="pres">
      <dgm:prSet presAssocID="{18540AD2-D0C4-44A0-A39E-68043ABB310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ED1E6FB4-242C-47EC-98FE-DBC52992AD23}" type="pres">
      <dgm:prSet presAssocID="{18540AD2-D0C4-44A0-A39E-68043ABB3101}" presName="spaceRect" presStyleCnt="0"/>
      <dgm:spPr/>
    </dgm:pt>
    <dgm:pt modelId="{A4FB09AA-7449-4C60-BE45-5BD47236487C}" type="pres">
      <dgm:prSet presAssocID="{18540AD2-D0C4-44A0-A39E-68043ABB310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7C3D1F-000C-42C7-BC95-8E69E6B6E228}" srcId="{5E6A8DD8-B74D-49E7-9B0F-6A51D3AED4CB}" destId="{18540AD2-D0C4-44A0-A39E-68043ABB3101}" srcOrd="3" destOrd="0" parTransId="{AB4A3D78-BC5E-428E-ACB4-33C9AA5BD223}" sibTransId="{A5C18923-CD42-4EFD-B7DE-40B8142976B5}"/>
    <dgm:cxn modelId="{6FDE5D32-7838-4F75-A065-44E7E9F3E1B1}" type="presOf" srcId="{18540AD2-D0C4-44A0-A39E-68043ABB3101}" destId="{A4FB09AA-7449-4C60-BE45-5BD47236487C}" srcOrd="0" destOrd="0" presId="urn:microsoft.com/office/officeart/2018/2/layout/IconVerticalSolidList"/>
    <dgm:cxn modelId="{EA1CFC43-5131-4445-AB47-0B0DB6363A1F}" srcId="{5E6A8DD8-B74D-49E7-9B0F-6A51D3AED4CB}" destId="{CC94392C-D4EA-462B-8857-755D7F2D11D0}" srcOrd="2" destOrd="0" parTransId="{73864B44-CEC6-44B1-BC04-FAE836A23193}" sibTransId="{E6923EC1-58E4-4041-BAF1-F0980A1259A9}"/>
    <dgm:cxn modelId="{056B5459-1F0C-4B41-8A9A-9504FEF82083}" type="presOf" srcId="{5E6A8DD8-B74D-49E7-9B0F-6A51D3AED4CB}" destId="{C9720CF5-060B-4CD9-B0A7-553359D3E46C}" srcOrd="0" destOrd="0" presId="urn:microsoft.com/office/officeart/2018/2/layout/IconVerticalSolidList"/>
    <dgm:cxn modelId="{4BB3DF7C-A334-4AFA-91AB-A55881538E0D}" srcId="{5E6A8DD8-B74D-49E7-9B0F-6A51D3AED4CB}" destId="{5F9B5DCD-B30A-475C-B87E-5ABCB8573FB6}" srcOrd="0" destOrd="0" parTransId="{BF195E1A-469D-4EC0-B7F4-4981F84E30FC}" sibTransId="{6C25EF8A-9127-4152-9881-8C70059AF450}"/>
    <dgm:cxn modelId="{5BAFC690-C7D7-4BC6-B18E-BA7733D0CC65}" srcId="{5E6A8DD8-B74D-49E7-9B0F-6A51D3AED4CB}" destId="{482F0D8C-81B2-4890-9567-402C4D0F5A65}" srcOrd="1" destOrd="0" parTransId="{A82B2A69-561A-4084-8963-1403DB85B909}" sibTransId="{DFE78368-C671-4EB1-9325-7CE1E54414D6}"/>
    <dgm:cxn modelId="{A12F62B4-BA4E-4B03-BD08-AA891EE3672F}" type="presOf" srcId="{CC94392C-D4EA-462B-8857-755D7F2D11D0}" destId="{665C1DBF-207E-404F-B1D5-D58C57A9CCE9}" srcOrd="0" destOrd="0" presId="urn:microsoft.com/office/officeart/2018/2/layout/IconVerticalSolidList"/>
    <dgm:cxn modelId="{FC4B4CBA-A245-4E08-B227-DAC363814DBE}" type="presOf" srcId="{482F0D8C-81B2-4890-9567-402C4D0F5A65}" destId="{66A159AE-962F-4922-AD38-C5DB20D295E4}" srcOrd="0" destOrd="0" presId="urn:microsoft.com/office/officeart/2018/2/layout/IconVerticalSolidList"/>
    <dgm:cxn modelId="{56DAC2F9-AF81-44F2-AF46-54ACF222B005}" type="presOf" srcId="{5F9B5DCD-B30A-475C-B87E-5ABCB8573FB6}" destId="{B51C1CD0-92ED-42C4-9D91-AF897F20C7AA}" srcOrd="0" destOrd="0" presId="urn:microsoft.com/office/officeart/2018/2/layout/IconVerticalSolidList"/>
    <dgm:cxn modelId="{A8BFF81C-A1A8-4C10-A06D-163F4B0B3FB2}" type="presParOf" srcId="{C9720CF5-060B-4CD9-B0A7-553359D3E46C}" destId="{E3265E0F-15AB-4616-BF04-841BA705F93F}" srcOrd="0" destOrd="0" presId="urn:microsoft.com/office/officeart/2018/2/layout/IconVerticalSolidList"/>
    <dgm:cxn modelId="{E705FF84-7536-4D03-BB54-BE17992541EB}" type="presParOf" srcId="{E3265E0F-15AB-4616-BF04-841BA705F93F}" destId="{F977E17F-D915-4588-91F9-234C89CB9E93}" srcOrd="0" destOrd="0" presId="urn:microsoft.com/office/officeart/2018/2/layout/IconVerticalSolidList"/>
    <dgm:cxn modelId="{61916453-709F-4772-B343-55EE095A76AC}" type="presParOf" srcId="{E3265E0F-15AB-4616-BF04-841BA705F93F}" destId="{D13BF12B-3467-4ADA-8F35-C4326C496B69}" srcOrd="1" destOrd="0" presId="urn:microsoft.com/office/officeart/2018/2/layout/IconVerticalSolidList"/>
    <dgm:cxn modelId="{01D20002-EC32-4B01-A91C-A3642BB7E19A}" type="presParOf" srcId="{E3265E0F-15AB-4616-BF04-841BA705F93F}" destId="{1EB185F4-4EFC-438D-B772-599244A9B023}" srcOrd="2" destOrd="0" presId="urn:microsoft.com/office/officeart/2018/2/layout/IconVerticalSolidList"/>
    <dgm:cxn modelId="{B8ED0372-43AD-4DAA-9E14-D5EADF03B1B5}" type="presParOf" srcId="{E3265E0F-15AB-4616-BF04-841BA705F93F}" destId="{B51C1CD0-92ED-42C4-9D91-AF897F20C7AA}" srcOrd="3" destOrd="0" presId="urn:microsoft.com/office/officeart/2018/2/layout/IconVerticalSolidList"/>
    <dgm:cxn modelId="{7D4F89AE-1A36-42D5-A545-F12B327B2CD9}" type="presParOf" srcId="{C9720CF5-060B-4CD9-B0A7-553359D3E46C}" destId="{B2F90018-5CF2-4076-A166-DCA398FA4BB5}" srcOrd="1" destOrd="0" presId="urn:microsoft.com/office/officeart/2018/2/layout/IconVerticalSolidList"/>
    <dgm:cxn modelId="{379C78A8-FFC9-4738-9047-8A56149C002A}" type="presParOf" srcId="{C9720CF5-060B-4CD9-B0A7-553359D3E46C}" destId="{02663496-D18F-4ADA-91BC-234EA3264564}" srcOrd="2" destOrd="0" presId="urn:microsoft.com/office/officeart/2018/2/layout/IconVerticalSolidList"/>
    <dgm:cxn modelId="{BF9EA787-FA06-4A88-B801-8A0A6AB7F2ED}" type="presParOf" srcId="{02663496-D18F-4ADA-91BC-234EA3264564}" destId="{F2F051D1-284D-4722-8303-88737E783F2C}" srcOrd="0" destOrd="0" presId="urn:microsoft.com/office/officeart/2018/2/layout/IconVerticalSolidList"/>
    <dgm:cxn modelId="{180DCC3B-F0FF-48B4-B6B2-55D33C6249E7}" type="presParOf" srcId="{02663496-D18F-4ADA-91BC-234EA3264564}" destId="{771B7A3C-1652-4040-98ED-991B39B02992}" srcOrd="1" destOrd="0" presId="urn:microsoft.com/office/officeart/2018/2/layout/IconVerticalSolidList"/>
    <dgm:cxn modelId="{E896AD74-7541-405B-B8B0-8F6D4BA7A312}" type="presParOf" srcId="{02663496-D18F-4ADA-91BC-234EA3264564}" destId="{38A38C3B-F653-4691-8C3B-C98D8016E241}" srcOrd="2" destOrd="0" presId="urn:microsoft.com/office/officeart/2018/2/layout/IconVerticalSolidList"/>
    <dgm:cxn modelId="{60364483-674F-490F-8851-D78BF9733FC6}" type="presParOf" srcId="{02663496-D18F-4ADA-91BC-234EA3264564}" destId="{66A159AE-962F-4922-AD38-C5DB20D295E4}" srcOrd="3" destOrd="0" presId="urn:microsoft.com/office/officeart/2018/2/layout/IconVerticalSolidList"/>
    <dgm:cxn modelId="{D4866362-55B1-4D10-A14D-601238815C1A}" type="presParOf" srcId="{C9720CF5-060B-4CD9-B0A7-553359D3E46C}" destId="{931C758D-5D52-4353-9D9E-962BFF748EF9}" srcOrd="3" destOrd="0" presId="urn:microsoft.com/office/officeart/2018/2/layout/IconVerticalSolidList"/>
    <dgm:cxn modelId="{33C60541-A954-47D8-BD4C-C4297A0908A1}" type="presParOf" srcId="{C9720CF5-060B-4CD9-B0A7-553359D3E46C}" destId="{B632FD5F-7978-4F09-9C2D-31FE157014B4}" srcOrd="4" destOrd="0" presId="urn:microsoft.com/office/officeart/2018/2/layout/IconVerticalSolidList"/>
    <dgm:cxn modelId="{604DC92F-3E35-48BB-A7E8-8A741227D413}" type="presParOf" srcId="{B632FD5F-7978-4F09-9C2D-31FE157014B4}" destId="{761E3692-1C31-48B9-8D07-9384CF9D8CD6}" srcOrd="0" destOrd="0" presId="urn:microsoft.com/office/officeart/2018/2/layout/IconVerticalSolidList"/>
    <dgm:cxn modelId="{BE677B64-A803-4A10-8DB3-951F47395E4C}" type="presParOf" srcId="{B632FD5F-7978-4F09-9C2D-31FE157014B4}" destId="{267EC78E-376C-4DF7-A24D-C176E1AEA838}" srcOrd="1" destOrd="0" presId="urn:microsoft.com/office/officeart/2018/2/layout/IconVerticalSolidList"/>
    <dgm:cxn modelId="{6B632081-E547-46FC-8E00-BB6B3DF48344}" type="presParOf" srcId="{B632FD5F-7978-4F09-9C2D-31FE157014B4}" destId="{B7BD9495-9834-4876-93D5-F4669B54F09A}" srcOrd="2" destOrd="0" presId="urn:microsoft.com/office/officeart/2018/2/layout/IconVerticalSolidList"/>
    <dgm:cxn modelId="{00B91126-1A7D-44B1-8B43-9154175380C5}" type="presParOf" srcId="{B632FD5F-7978-4F09-9C2D-31FE157014B4}" destId="{665C1DBF-207E-404F-B1D5-D58C57A9CCE9}" srcOrd="3" destOrd="0" presId="urn:microsoft.com/office/officeart/2018/2/layout/IconVerticalSolidList"/>
    <dgm:cxn modelId="{8DF1A44B-007C-466F-985D-B11C47881B68}" type="presParOf" srcId="{C9720CF5-060B-4CD9-B0A7-553359D3E46C}" destId="{00CA461A-3CF6-494F-ABEC-52811D703E09}" srcOrd="5" destOrd="0" presId="urn:microsoft.com/office/officeart/2018/2/layout/IconVerticalSolidList"/>
    <dgm:cxn modelId="{FC9C85C0-CD78-498F-926F-8833BEAF589F}" type="presParOf" srcId="{C9720CF5-060B-4CD9-B0A7-553359D3E46C}" destId="{AFD8648E-C7DA-4812-B6C7-828AD4D6BA5F}" srcOrd="6" destOrd="0" presId="urn:microsoft.com/office/officeart/2018/2/layout/IconVerticalSolidList"/>
    <dgm:cxn modelId="{0C7EAA81-20A9-4FC3-AA7C-2304612B4BDA}" type="presParOf" srcId="{AFD8648E-C7DA-4812-B6C7-828AD4D6BA5F}" destId="{DEF2DF6E-CB02-4FF2-9268-BA9DA314ED05}" srcOrd="0" destOrd="0" presId="urn:microsoft.com/office/officeart/2018/2/layout/IconVerticalSolidList"/>
    <dgm:cxn modelId="{FD39D656-2298-4A46-9356-FFF0AF5534B4}" type="presParOf" srcId="{AFD8648E-C7DA-4812-B6C7-828AD4D6BA5F}" destId="{5C2282FB-88F0-454B-B722-9D06B434768C}" srcOrd="1" destOrd="0" presId="urn:microsoft.com/office/officeart/2018/2/layout/IconVerticalSolidList"/>
    <dgm:cxn modelId="{D450C7A0-8013-4835-A270-B59B875D50BC}" type="presParOf" srcId="{AFD8648E-C7DA-4812-B6C7-828AD4D6BA5F}" destId="{ED1E6FB4-242C-47EC-98FE-DBC52992AD23}" srcOrd="2" destOrd="0" presId="urn:microsoft.com/office/officeart/2018/2/layout/IconVerticalSolidList"/>
    <dgm:cxn modelId="{AEA76299-5947-419E-9319-B5197CA0EEB0}" type="presParOf" srcId="{AFD8648E-C7DA-4812-B6C7-828AD4D6BA5F}" destId="{A4FB09AA-7449-4C60-BE45-5BD47236487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1514E8-5FE0-40FB-9113-D6AE94506B5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881890-4B9F-4EE5-A59B-9B4707A394E8}">
      <dgm:prSet/>
      <dgm:spPr/>
      <dgm:t>
        <a:bodyPr/>
        <a:lstStyle/>
        <a:p>
          <a:pPr>
            <a:defRPr cap="all"/>
          </a:pPr>
          <a:r>
            <a:rPr lang="en-IN" b="1"/>
            <a:t>Timeline:</a:t>
          </a:r>
          <a:r>
            <a:rPr lang="en-IN"/>
            <a:t> Continuous</a:t>
          </a:r>
          <a:endParaRPr lang="en-US"/>
        </a:p>
      </dgm:t>
    </dgm:pt>
    <dgm:pt modelId="{248C5D6B-5AB6-4B72-96CB-A4A228A45597}" type="parTrans" cxnId="{980472B5-81FC-43C4-B181-98A25003452C}">
      <dgm:prSet/>
      <dgm:spPr/>
      <dgm:t>
        <a:bodyPr/>
        <a:lstStyle/>
        <a:p>
          <a:endParaRPr lang="en-US"/>
        </a:p>
      </dgm:t>
    </dgm:pt>
    <dgm:pt modelId="{9B9BBBD1-F99D-4C6A-A4FE-8DCF2A70BB66}" type="sibTrans" cxnId="{980472B5-81FC-43C4-B181-98A25003452C}">
      <dgm:prSet/>
      <dgm:spPr/>
      <dgm:t>
        <a:bodyPr/>
        <a:lstStyle/>
        <a:p>
          <a:endParaRPr lang="en-US"/>
        </a:p>
      </dgm:t>
    </dgm:pt>
    <dgm:pt modelId="{62AB0BC9-BDE0-4872-953E-E0F70039BA67}">
      <dgm:prSet/>
      <dgm:spPr/>
      <dgm:t>
        <a:bodyPr/>
        <a:lstStyle/>
        <a:p>
          <a:pPr>
            <a:defRPr cap="all"/>
          </a:pPr>
          <a:r>
            <a:rPr lang="en-IN"/>
            <a:t>Step 4.1: Sandbox → Pilot → Production</a:t>
          </a:r>
          <a:endParaRPr lang="en-US"/>
        </a:p>
      </dgm:t>
    </dgm:pt>
    <dgm:pt modelId="{BC053011-D356-4883-87E5-E19D3403AEE3}" type="parTrans" cxnId="{A43D5334-4BE4-4E74-B5BB-22CECB819500}">
      <dgm:prSet/>
      <dgm:spPr/>
      <dgm:t>
        <a:bodyPr/>
        <a:lstStyle/>
        <a:p>
          <a:endParaRPr lang="en-US"/>
        </a:p>
      </dgm:t>
    </dgm:pt>
    <dgm:pt modelId="{7D72FEB0-F670-4BE9-91B5-C92E6F9DE5B8}" type="sibTrans" cxnId="{A43D5334-4BE4-4E74-B5BB-22CECB819500}">
      <dgm:prSet/>
      <dgm:spPr/>
      <dgm:t>
        <a:bodyPr/>
        <a:lstStyle/>
        <a:p>
          <a:endParaRPr lang="en-US"/>
        </a:p>
      </dgm:t>
    </dgm:pt>
    <dgm:pt modelId="{4A0F780A-7FF5-48F4-90E1-8B61B4476A42}">
      <dgm:prSet/>
      <dgm:spPr/>
      <dgm:t>
        <a:bodyPr/>
        <a:lstStyle/>
        <a:p>
          <a:pPr>
            <a:defRPr cap="all"/>
          </a:pPr>
          <a:r>
            <a:rPr lang="en-IN"/>
            <a:t>Step 4.2: Feature Flags &amp; Gradual Rollout</a:t>
          </a:r>
          <a:endParaRPr lang="en-US"/>
        </a:p>
      </dgm:t>
    </dgm:pt>
    <dgm:pt modelId="{A8D7E626-6540-4497-BE6C-C7322FA5E963}" type="parTrans" cxnId="{590473FE-679E-4667-B089-B300F61986D1}">
      <dgm:prSet/>
      <dgm:spPr/>
      <dgm:t>
        <a:bodyPr/>
        <a:lstStyle/>
        <a:p>
          <a:endParaRPr lang="en-US"/>
        </a:p>
      </dgm:t>
    </dgm:pt>
    <dgm:pt modelId="{B1865293-E9CE-42B8-B3BE-EA6E2520D6BB}" type="sibTrans" cxnId="{590473FE-679E-4667-B089-B300F61986D1}">
      <dgm:prSet/>
      <dgm:spPr/>
      <dgm:t>
        <a:bodyPr/>
        <a:lstStyle/>
        <a:p>
          <a:endParaRPr lang="en-US"/>
        </a:p>
      </dgm:t>
    </dgm:pt>
    <dgm:pt modelId="{788664D2-1920-458D-9C71-3E2D5D70AF15}">
      <dgm:prSet/>
      <dgm:spPr/>
      <dgm:t>
        <a:bodyPr/>
        <a:lstStyle/>
        <a:p>
          <a:pPr>
            <a:defRPr cap="all"/>
          </a:pPr>
          <a:r>
            <a:rPr lang="en-IN"/>
            <a:t>Step 4.3: Adoption via Embedding (Critical)</a:t>
          </a:r>
          <a:endParaRPr lang="en-US"/>
        </a:p>
      </dgm:t>
    </dgm:pt>
    <dgm:pt modelId="{CF2F3B41-0A70-4E61-A7C4-EC3CDFE45DAE}" type="parTrans" cxnId="{D6560F6A-7ACC-46B0-B065-3164483BBFDF}">
      <dgm:prSet/>
      <dgm:spPr/>
      <dgm:t>
        <a:bodyPr/>
        <a:lstStyle/>
        <a:p>
          <a:endParaRPr lang="en-US"/>
        </a:p>
      </dgm:t>
    </dgm:pt>
    <dgm:pt modelId="{68D26E85-6ED6-48EC-9721-65F2FC7FF4F7}" type="sibTrans" cxnId="{D6560F6A-7ACC-46B0-B065-3164483BBFDF}">
      <dgm:prSet/>
      <dgm:spPr/>
      <dgm:t>
        <a:bodyPr/>
        <a:lstStyle/>
        <a:p>
          <a:endParaRPr lang="en-US"/>
        </a:p>
      </dgm:t>
    </dgm:pt>
    <dgm:pt modelId="{DD6CE647-0688-43F4-997A-088AA961A63F}" type="pres">
      <dgm:prSet presAssocID="{381514E8-5FE0-40FB-9113-D6AE94506B58}" presName="root" presStyleCnt="0">
        <dgm:presLayoutVars>
          <dgm:dir/>
          <dgm:resizeHandles val="exact"/>
        </dgm:presLayoutVars>
      </dgm:prSet>
      <dgm:spPr/>
    </dgm:pt>
    <dgm:pt modelId="{1B335C0A-AF99-45D4-962A-9F38D0B1EDA9}" type="pres">
      <dgm:prSet presAssocID="{B6881890-4B9F-4EE5-A59B-9B4707A394E8}" presName="compNode" presStyleCnt="0"/>
      <dgm:spPr/>
    </dgm:pt>
    <dgm:pt modelId="{ED1F71D0-71CD-4DA3-9889-C2C3D0025FFC}" type="pres">
      <dgm:prSet presAssocID="{B6881890-4B9F-4EE5-A59B-9B4707A394E8}" presName="iconBgRect" presStyleLbl="bgShp" presStyleIdx="0" presStyleCnt="4"/>
      <dgm:spPr/>
    </dgm:pt>
    <dgm:pt modelId="{DEB74673-BDF5-44DD-932A-79CDD1FAF7F9}" type="pres">
      <dgm:prSet presAssocID="{B6881890-4B9F-4EE5-A59B-9B4707A394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6D8407-2A87-4AF9-B614-88D5E456B3B7}" type="pres">
      <dgm:prSet presAssocID="{B6881890-4B9F-4EE5-A59B-9B4707A394E8}" presName="spaceRect" presStyleCnt="0"/>
      <dgm:spPr/>
    </dgm:pt>
    <dgm:pt modelId="{83677EA4-5056-45CD-A597-885B4827AE02}" type="pres">
      <dgm:prSet presAssocID="{B6881890-4B9F-4EE5-A59B-9B4707A394E8}" presName="textRect" presStyleLbl="revTx" presStyleIdx="0" presStyleCnt="4">
        <dgm:presLayoutVars>
          <dgm:chMax val="1"/>
          <dgm:chPref val="1"/>
        </dgm:presLayoutVars>
      </dgm:prSet>
      <dgm:spPr/>
    </dgm:pt>
    <dgm:pt modelId="{E2A4BCFE-026F-4310-9D8A-A3B02597E5D1}" type="pres">
      <dgm:prSet presAssocID="{9B9BBBD1-F99D-4C6A-A4FE-8DCF2A70BB66}" presName="sibTrans" presStyleCnt="0"/>
      <dgm:spPr/>
    </dgm:pt>
    <dgm:pt modelId="{62ECF40D-7AAC-445A-B88C-53C77FE26EE6}" type="pres">
      <dgm:prSet presAssocID="{62AB0BC9-BDE0-4872-953E-E0F70039BA67}" presName="compNode" presStyleCnt="0"/>
      <dgm:spPr/>
    </dgm:pt>
    <dgm:pt modelId="{CE294EF4-8FB2-40CD-B156-4A2CE6626DC7}" type="pres">
      <dgm:prSet presAssocID="{62AB0BC9-BDE0-4872-953E-E0F70039BA67}" presName="iconBgRect" presStyleLbl="bgShp" presStyleIdx="1" presStyleCnt="4"/>
      <dgm:spPr/>
    </dgm:pt>
    <dgm:pt modelId="{FF88645A-4D2B-441E-B24E-ED11DA435813}" type="pres">
      <dgm:prSet presAssocID="{62AB0BC9-BDE0-4872-953E-E0F70039BA6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E264C42C-3AAD-41A7-A27C-26D43DD77F95}" type="pres">
      <dgm:prSet presAssocID="{62AB0BC9-BDE0-4872-953E-E0F70039BA67}" presName="spaceRect" presStyleCnt="0"/>
      <dgm:spPr/>
    </dgm:pt>
    <dgm:pt modelId="{AFB3586A-E758-4D6F-8D8E-6D7DCFC1561B}" type="pres">
      <dgm:prSet presAssocID="{62AB0BC9-BDE0-4872-953E-E0F70039BA67}" presName="textRect" presStyleLbl="revTx" presStyleIdx="1" presStyleCnt="4">
        <dgm:presLayoutVars>
          <dgm:chMax val="1"/>
          <dgm:chPref val="1"/>
        </dgm:presLayoutVars>
      </dgm:prSet>
      <dgm:spPr/>
    </dgm:pt>
    <dgm:pt modelId="{A8127F5A-4922-40BF-97E7-1913610F5144}" type="pres">
      <dgm:prSet presAssocID="{7D72FEB0-F670-4BE9-91B5-C92E6F9DE5B8}" presName="sibTrans" presStyleCnt="0"/>
      <dgm:spPr/>
    </dgm:pt>
    <dgm:pt modelId="{08983CA9-9247-4F6B-B2FA-101337670334}" type="pres">
      <dgm:prSet presAssocID="{4A0F780A-7FF5-48F4-90E1-8B61B4476A42}" presName="compNode" presStyleCnt="0"/>
      <dgm:spPr/>
    </dgm:pt>
    <dgm:pt modelId="{CDD2E59D-99DD-4202-AA1C-73B0F78FEC40}" type="pres">
      <dgm:prSet presAssocID="{4A0F780A-7FF5-48F4-90E1-8B61B4476A42}" presName="iconBgRect" presStyleLbl="bgShp" presStyleIdx="2" presStyleCnt="4"/>
      <dgm:spPr/>
    </dgm:pt>
    <dgm:pt modelId="{234C7641-CDFB-4FEB-86FB-8180910A6738}" type="pres">
      <dgm:prSet presAssocID="{4A0F780A-7FF5-48F4-90E1-8B61B4476A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6EF01623-E93A-425F-A873-86F71D6B6611}" type="pres">
      <dgm:prSet presAssocID="{4A0F780A-7FF5-48F4-90E1-8B61B4476A42}" presName="spaceRect" presStyleCnt="0"/>
      <dgm:spPr/>
    </dgm:pt>
    <dgm:pt modelId="{4E23358A-CDA7-4FFB-9853-20FE6FDBF75E}" type="pres">
      <dgm:prSet presAssocID="{4A0F780A-7FF5-48F4-90E1-8B61B4476A42}" presName="textRect" presStyleLbl="revTx" presStyleIdx="2" presStyleCnt="4">
        <dgm:presLayoutVars>
          <dgm:chMax val="1"/>
          <dgm:chPref val="1"/>
        </dgm:presLayoutVars>
      </dgm:prSet>
      <dgm:spPr/>
    </dgm:pt>
    <dgm:pt modelId="{5371DC37-50CE-496F-A14A-9017FA202839}" type="pres">
      <dgm:prSet presAssocID="{B1865293-E9CE-42B8-B3BE-EA6E2520D6BB}" presName="sibTrans" presStyleCnt="0"/>
      <dgm:spPr/>
    </dgm:pt>
    <dgm:pt modelId="{BB09399A-C27D-44A2-9637-4558F353BE70}" type="pres">
      <dgm:prSet presAssocID="{788664D2-1920-458D-9C71-3E2D5D70AF15}" presName="compNode" presStyleCnt="0"/>
      <dgm:spPr/>
    </dgm:pt>
    <dgm:pt modelId="{D6D92CAF-26C1-4792-ADCB-877B0FC81DBA}" type="pres">
      <dgm:prSet presAssocID="{788664D2-1920-458D-9C71-3E2D5D70AF15}" presName="iconBgRect" presStyleLbl="bgShp" presStyleIdx="3" presStyleCnt="4"/>
      <dgm:spPr/>
    </dgm:pt>
    <dgm:pt modelId="{858E0B4D-7E52-45CF-81B0-7507C808CC31}" type="pres">
      <dgm:prSet presAssocID="{788664D2-1920-458D-9C71-3E2D5D70AF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3AC982FA-C3F3-4558-822B-8869A6F64A08}" type="pres">
      <dgm:prSet presAssocID="{788664D2-1920-458D-9C71-3E2D5D70AF15}" presName="spaceRect" presStyleCnt="0"/>
      <dgm:spPr/>
    </dgm:pt>
    <dgm:pt modelId="{C58F8370-6A0A-4E3E-9F9C-925AE7EA80EE}" type="pres">
      <dgm:prSet presAssocID="{788664D2-1920-458D-9C71-3E2D5D70AF1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43D5334-4BE4-4E74-B5BB-22CECB819500}" srcId="{381514E8-5FE0-40FB-9113-D6AE94506B58}" destId="{62AB0BC9-BDE0-4872-953E-E0F70039BA67}" srcOrd="1" destOrd="0" parTransId="{BC053011-D356-4883-87E5-E19D3403AEE3}" sibTransId="{7D72FEB0-F670-4BE9-91B5-C92E6F9DE5B8}"/>
    <dgm:cxn modelId="{F4682744-9519-4C0E-81A7-E68A97F6A8F1}" type="presOf" srcId="{381514E8-5FE0-40FB-9113-D6AE94506B58}" destId="{DD6CE647-0688-43F4-997A-088AA961A63F}" srcOrd="0" destOrd="0" presId="urn:microsoft.com/office/officeart/2018/5/layout/IconCircleLabelList"/>
    <dgm:cxn modelId="{D6560F6A-7ACC-46B0-B065-3164483BBFDF}" srcId="{381514E8-5FE0-40FB-9113-D6AE94506B58}" destId="{788664D2-1920-458D-9C71-3E2D5D70AF15}" srcOrd="3" destOrd="0" parTransId="{CF2F3B41-0A70-4E61-A7C4-EC3CDFE45DAE}" sibTransId="{68D26E85-6ED6-48EC-9721-65F2FC7FF4F7}"/>
    <dgm:cxn modelId="{8F64486F-3FDA-4227-B994-233B334C11DA}" type="presOf" srcId="{B6881890-4B9F-4EE5-A59B-9B4707A394E8}" destId="{83677EA4-5056-45CD-A597-885B4827AE02}" srcOrd="0" destOrd="0" presId="urn:microsoft.com/office/officeart/2018/5/layout/IconCircleLabelList"/>
    <dgm:cxn modelId="{C79D9B82-431B-414C-96FD-AA5653DC68F3}" type="presOf" srcId="{788664D2-1920-458D-9C71-3E2D5D70AF15}" destId="{C58F8370-6A0A-4E3E-9F9C-925AE7EA80EE}" srcOrd="0" destOrd="0" presId="urn:microsoft.com/office/officeart/2018/5/layout/IconCircleLabelList"/>
    <dgm:cxn modelId="{980472B5-81FC-43C4-B181-98A25003452C}" srcId="{381514E8-5FE0-40FB-9113-D6AE94506B58}" destId="{B6881890-4B9F-4EE5-A59B-9B4707A394E8}" srcOrd="0" destOrd="0" parTransId="{248C5D6B-5AB6-4B72-96CB-A4A228A45597}" sibTransId="{9B9BBBD1-F99D-4C6A-A4FE-8DCF2A70BB66}"/>
    <dgm:cxn modelId="{36FDCDBA-F422-4E23-AB8D-E56BDFE1C435}" type="presOf" srcId="{62AB0BC9-BDE0-4872-953E-E0F70039BA67}" destId="{AFB3586A-E758-4D6F-8D8E-6D7DCFC1561B}" srcOrd="0" destOrd="0" presId="urn:microsoft.com/office/officeart/2018/5/layout/IconCircleLabelList"/>
    <dgm:cxn modelId="{AC33BFBF-FEB0-4A91-9C31-7B571561A379}" type="presOf" srcId="{4A0F780A-7FF5-48F4-90E1-8B61B4476A42}" destId="{4E23358A-CDA7-4FFB-9853-20FE6FDBF75E}" srcOrd="0" destOrd="0" presId="urn:microsoft.com/office/officeart/2018/5/layout/IconCircleLabelList"/>
    <dgm:cxn modelId="{590473FE-679E-4667-B089-B300F61986D1}" srcId="{381514E8-5FE0-40FB-9113-D6AE94506B58}" destId="{4A0F780A-7FF5-48F4-90E1-8B61B4476A42}" srcOrd="2" destOrd="0" parTransId="{A8D7E626-6540-4497-BE6C-C7322FA5E963}" sibTransId="{B1865293-E9CE-42B8-B3BE-EA6E2520D6BB}"/>
    <dgm:cxn modelId="{857909F2-DCB4-431A-8A4D-38D2FB252B1F}" type="presParOf" srcId="{DD6CE647-0688-43F4-997A-088AA961A63F}" destId="{1B335C0A-AF99-45D4-962A-9F38D0B1EDA9}" srcOrd="0" destOrd="0" presId="urn:microsoft.com/office/officeart/2018/5/layout/IconCircleLabelList"/>
    <dgm:cxn modelId="{66C1082D-6984-47C4-A6C0-FD9571739C8D}" type="presParOf" srcId="{1B335C0A-AF99-45D4-962A-9F38D0B1EDA9}" destId="{ED1F71D0-71CD-4DA3-9889-C2C3D0025FFC}" srcOrd="0" destOrd="0" presId="urn:microsoft.com/office/officeart/2018/5/layout/IconCircleLabelList"/>
    <dgm:cxn modelId="{2AE1005B-63E7-4ACA-A7BE-28952503BE4E}" type="presParOf" srcId="{1B335C0A-AF99-45D4-962A-9F38D0B1EDA9}" destId="{DEB74673-BDF5-44DD-932A-79CDD1FAF7F9}" srcOrd="1" destOrd="0" presId="urn:microsoft.com/office/officeart/2018/5/layout/IconCircleLabelList"/>
    <dgm:cxn modelId="{317D2DD3-CA6A-423D-B6C1-82BFF6053237}" type="presParOf" srcId="{1B335C0A-AF99-45D4-962A-9F38D0B1EDA9}" destId="{906D8407-2A87-4AF9-B614-88D5E456B3B7}" srcOrd="2" destOrd="0" presId="urn:microsoft.com/office/officeart/2018/5/layout/IconCircleLabelList"/>
    <dgm:cxn modelId="{42B5DD57-539A-4E5F-A09D-7C8DF1E31541}" type="presParOf" srcId="{1B335C0A-AF99-45D4-962A-9F38D0B1EDA9}" destId="{83677EA4-5056-45CD-A597-885B4827AE02}" srcOrd="3" destOrd="0" presId="urn:microsoft.com/office/officeart/2018/5/layout/IconCircleLabelList"/>
    <dgm:cxn modelId="{F6034A41-ADD9-4F08-A5A8-2FD4CAF05440}" type="presParOf" srcId="{DD6CE647-0688-43F4-997A-088AA961A63F}" destId="{E2A4BCFE-026F-4310-9D8A-A3B02597E5D1}" srcOrd="1" destOrd="0" presId="urn:microsoft.com/office/officeart/2018/5/layout/IconCircleLabelList"/>
    <dgm:cxn modelId="{C8DF72E0-6744-47DC-AAFA-5CCDA3C17054}" type="presParOf" srcId="{DD6CE647-0688-43F4-997A-088AA961A63F}" destId="{62ECF40D-7AAC-445A-B88C-53C77FE26EE6}" srcOrd="2" destOrd="0" presId="urn:microsoft.com/office/officeart/2018/5/layout/IconCircleLabelList"/>
    <dgm:cxn modelId="{757059A3-A35E-4ECB-9910-E08A3D16FE68}" type="presParOf" srcId="{62ECF40D-7AAC-445A-B88C-53C77FE26EE6}" destId="{CE294EF4-8FB2-40CD-B156-4A2CE6626DC7}" srcOrd="0" destOrd="0" presId="urn:microsoft.com/office/officeart/2018/5/layout/IconCircleLabelList"/>
    <dgm:cxn modelId="{22749E19-2434-4F55-8E50-355768D96250}" type="presParOf" srcId="{62ECF40D-7AAC-445A-B88C-53C77FE26EE6}" destId="{FF88645A-4D2B-441E-B24E-ED11DA435813}" srcOrd="1" destOrd="0" presId="urn:microsoft.com/office/officeart/2018/5/layout/IconCircleLabelList"/>
    <dgm:cxn modelId="{F5FCEAED-6C52-4DEF-BC39-D16F1789B49C}" type="presParOf" srcId="{62ECF40D-7AAC-445A-B88C-53C77FE26EE6}" destId="{E264C42C-3AAD-41A7-A27C-26D43DD77F95}" srcOrd="2" destOrd="0" presId="urn:microsoft.com/office/officeart/2018/5/layout/IconCircleLabelList"/>
    <dgm:cxn modelId="{6121034A-35A1-48B8-BDD4-10A77EAA0560}" type="presParOf" srcId="{62ECF40D-7AAC-445A-B88C-53C77FE26EE6}" destId="{AFB3586A-E758-4D6F-8D8E-6D7DCFC1561B}" srcOrd="3" destOrd="0" presId="urn:microsoft.com/office/officeart/2018/5/layout/IconCircleLabelList"/>
    <dgm:cxn modelId="{4E208D3B-250A-4CB4-B09E-DF38B6192ABB}" type="presParOf" srcId="{DD6CE647-0688-43F4-997A-088AA961A63F}" destId="{A8127F5A-4922-40BF-97E7-1913610F5144}" srcOrd="3" destOrd="0" presId="urn:microsoft.com/office/officeart/2018/5/layout/IconCircleLabelList"/>
    <dgm:cxn modelId="{9AC26CC3-712C-4EC8-B835-3459DFB72D59}" type="presParOf" srcId="{DD6CE647-0688-43F4-997A-088AA961A63F}" destId="{08983CA9-9247-4F6B-B2FA-101337670334}" srcOrd="4" destOrd="0" presId="urn:microsoft.com/office/officeart/2018/5/layout/IconCircleLabelList"/>
    <dgm:cxn modelId="{B51595EA-F8F5-4C39-893B-C88980ACF9A9}" type="presParOf" srcId="{08983CA9-9247-4F6B-B2FA-101337670334}" destId="{CDD2E59D-99DD-4202-AA1C-73B0F78FEC40}" srcOrd="0" destOrd="0" presId="urn:microsoft.com/office/officeart/2018/5/layout/IconCircleLabelList"/>
    <dgm:cxn modelId="{F3EE8F71-82C5-42F7-8F56-007AEACD4EA9}" type="presParOf" srcId="{08983CA9-9247-4F6B-B2FA-101337670334}" destId="{234C7641-CDFB-4FEB-86FB-8180910A6738}" srcOrd="1" destOrd="0" presId="urn:microsoft.com/office/officeart/2018/5/layout/IconCircleLabelList"/>
    <dgm:cxn modelId="{32E8FEB2-DF7B-42D5-8053-A8DBF723DBEA}" type="presParOf" srcId="{08983CA9-9247-4F6B-B2FA-101337670334}" destId="{6EF01623-E93A-425F-A873-86F71D6B6611}" srcOrd="2" destOrd="0" presId="urn:microsoft.com/office/officeart/2018/5/layout/IconCircleLabelList"/>
    <dgm:cxn modelId="{F7EFD927-5258-4758-A109-2F531523246B}" type="presParOf" srcId="{08983CA9-9247-4F6B-B2FA-101337670334}" destId="{4E23358A-CDA7-4FFB-9853-20FE6FDBF75E}" srcOrd="3" destOrd="0" presId="urn:microsoft.com/office/officeart/2018/5/layout/IconCircleLabelList"/>
    <dgm:cxn modelId="{613060DB-2A8E-4957-9EB1-5A27EF09E8E3}" type="presParOf" srcId="{DD6CE647-0688-43F4-997A-088AA961A63F}" destId="{5371DC37-50CE-496F-A14A-9017FA202839}" srcOrd="5" destOrd="0" presId="urn:microsoft.com/office/officeart/2018/5/layout/IconCircleLabelList"/>
    <dgm:cxn modelId="{0D9C3667-AF97-49FE-8896-138D07991F9B}" type="presParOf" srcId="{DD6CE647-0688-43F4-997A-088AA961A63F}" destId="{BB09399A-C27D-44A2-9637-4558F353BE70}" srcOrd="6" destOrd="0" presId="urn:microsoft.com/office/officeart/2018/5/layout/IconCircleLabelList"/>
    <dgm:cxn modelId="{6C879BB1-EEA7-497A-9BA9-3D8947E22029}" type="presParOf" srcId="{BB09399A-C27D-44A2-9637-4558F353BE70}" destId="{D6D92CAF-26C1-4792-ADCB-877B0FC81DBA}" srcOrd="0" destOrd="0" presId="urn:microsoft.com/office/officeart/2018/5/layout/IconCircleLabelList"/>
    <dgm:cxn modelId="{F2E15CBE-FE88-471B-ABD4-0FC1D51ACDC9}" type="presParOf" srcId="{BB09399A-C27D-44A2-9637-4558F353BE70}" destId="{858E0B4D-7E52-45CF-81B0-7507C808CC31}" srcOrd="1" destOrd="0" presId="urn:microsoft.com/office/officeart/2018/5/layout/IconCircleLabelList"/>
    <dgm:cxn modelId="{4B9BD216-57DD-4DCC-AEDC-5C8CB09CAF6D}" type="presParOf" srcId="{BB09399A-C27D-44A2-9637-4558F353BE70}" destId="{3AC982FA-C3F3-4558-822B-8869A6F64A08}" srcOrd="2" destOrd="0" presId="urn:microsoft.com/office/officeart/2018/5/layout/IconCircleLabelList"/>
    <dgm:cxn modelId="{429F791F-8E1E-4BF7-B5C7-301A11A2C3F1}" type="presParOf" srcId="{BB09399A-C27D-44A2-9637-4558F353BE70}" destId="{C58F8370-6A0A-4E3E-9F9C-925AE7EA80E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4E82EB-68D6-4F1B-BFE6-970DD9B7D5C0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68F17D5-3454-4C90-AC9A-BA750EBCD5D9}">
      <dgm:prSet/>
      <dgm:spPr/>
      <dgm:t>
        <a:bodyPr/>
        <a:lstStyle/>
        <a:p>
          <a:r>
            <a:rPr lang="en-US"/>
            <a:t>Step 5.1</a:t>
          </a:r>
        </a:p>
      </dgm:t>
    </dgm:pt>
    <dgm:pt modelId="{CA2203DB-0034-4F6B-BFCB-2ABE6E3B1000}" type="parTrans" cxnId="{6604613D-6D98-4C68-97C0-5263DC9600FC}">
      <dgm:prSet/>
      <dgm:spPr/>
      <dgm:t>
        <a:bodyPr/>
        <a:lstStyle/>
        <a:p>
          <a:endParaRPr lang="en-US"/>
        </a:p>
      </dgm:t>
    </dgm:pt>
    <dgm:pt modelId="{5B29E19F-30F4-41DF-852E-FE9414B3A8F9}" type="sibTrans" cxnId="{6604613D-6D98-4C68-97C0-5263DC9600FC}">
      <dgm:prSet/>
      <dgm:spPr/>
      <dgm:t>
        <a:bodyPr/>
        <a:lstStyle/>
        <a:p>
          <a:endParaRPr lang="en-US"/>
        </a:p>
      </dgm:t>
    </dgm:pt>
    <dgm:pt modelId="{B9EA88A4-8DDA-4EFE-8F09-C1A51AF508AA}">
      <dgm:prSet/>
      <dgm:spPr/>
      <dgm:t>
        <a:bodyPr/>
        <a:lstStyle/>
        <a:p>
          <a:r>
            <a:rPr lang="en-US"/>
            <a:t>Product Operating Model</a:t>
          </a:r>
        </a:p>
      </dgm:t>
    </dgm:pt>
    <dgm:pt modelId="{8BFD7C21-02AA-4FBC-A871-62CD5AA7026C}" type="parTrans" cxnId="{6DC641E5-73B5-4919-A48D-26AE0B0B20BD}">
      <dgm:prSet/>
      <dgm:spPr/>
      <dgm:t>
        <a:bodyPr/>
        <a:lstStyle/>
        <a:p>
          <a:endParaRPr lang="en-US"/>
        </a:p>
      </dgm:t>
    </dgm:pt>
    <dgm:pt modelId="{0B87A52E-7F2E-446A-AF98-C89B14D7B286}" type="sibTrans" cxnId="{6DC641E5-73B5-4919-A48D-26AE0B0B20BD}">
      <dgm:prSet/>
      <dgm:spPr/>
      <dgm:t>
        <a:bodyPr/>
        <a:lstStyle/>
        <a:p>
          <a:endParaRPr lang="en-US"/>
        </a:p>
      </dgm:t>
    </dgm:pt>
    <dgm:pt modelId="{839C10D1-745E-4D9B-B243-8DBA9C20867E}">
      <dgm:prSet/>
      <dgm:spPr/>
      <dgm:t>
        <a:bodyPr/>
        <a:lstStyle/>
        <a:p>
          <a:r>
            <a:rPr lang="en-US"/>
            <a:t>Step 5.2</a:t>
          </a:r>
        </a:p>
      </dgm:t>
    </dgm:pt>
    <dgm:pt modelId="{0673F625-B5B9-499C-B4C2-A0CD86CD1889}" type="parTrans" cxnId="{BC9D0C47-EF65-48B2-A1A6-C81EAC4823E7}">
      <dgm:prSet/>
      <dgm:spPr/>
      <dgm:t>
        <a:bodyPr/>
        <a:lstStyle/>
        <a:p>
          <a:endParaRPr lang="en-US"/>
        </a:p>
      </dgm:t>
    </dgm:pt>
    <dgm:pt modelId="{BB348759-CC9B-4AD7-946D-7E684325C416}" type="sibTrans" cxnId="{BC9D0C47-EF65-48B2-A1A6-C81EAC4823E7}">
      <dgm:prSet/>
      <dgm:spPr/>
      <dgm:t>
        <a:bodyPr/>
        <a:lstStyle/>
        <a:p>
          <a:endParaRPr lang="en-US"/>
        </a:p>
      </dgm:t>
    </dgm:pt>
    <dgm:pt modelId="{FF7963F3-9806-42D3-A077-80AB6F456F6D}">
      <dgm:prSet/>
      <dgm:spPr/>
      <dgm:t>
        <a:bodyPr/>
        <a:lstStyle/>
        <a:p>
          <a:r>
            <a:rPr lang="en-US"/>
            <a:t>Versioned Releases</a:t>
          </a:r>
        </a:p>
      </dgm:t>
    </dgm:pt>
    <dgm:pt modelId="{D668DB76-CD99-449F-A838-9EE7C2885A29}" type="parTrans" cxnId="{D65A1A7A-AF0A-43E4-BB5A-E129FF9DA9DE}">
      <dgm:prSet/>
      <dgm:spPr/>
      <dgm:t>
        <a:bodyPr/>
        <a:lstStyle/>
        <a:p>
          <a:endParaRPr lang="en-US"/>
        </a:p>
      </dgm:t>
    </dgm:pt>
    <dgm:pt modelId="{770FBB41-084E-418F-967A-B7716B5D6ADA}" type="sibTrans" cxnId="{D65A1A7A-AF0A-43E4-BB5A-E129FF9DA9DE}">
      <dgm:prSet/>
      <dgm:spPr/>
      <dgm:t>
        <a:bodyPr/>
        <a:lstStyle/>
        <a:p>
          <a:endParaRPr lang="en-US"/>
        </a:p>
      </dgm:t>
    </dgm:pt>
    <dgm:pt modelId="{0C350E39-15AD-423A-B128-2F2E25B275B8}">
      <dgm:prSet/>
      <dgm:spPr/>
      <dgm:t>
        <a:bodyPr/>
        <a:lstStyle/>
        <a:p>
          <a:r>
            <a:rPr lang="en-US"/>
            <a:t>Step 5.3</a:t>
          </a:r>
        </a:p>
      </dgm:t>
    </dgm:pt>
    <dgm:pt modelId="{1A47A302-1DF5-4314-BFDE-4F02CFBCE7EB}" type="parTrans" cxnId="{5B10A99F-58B8-4D7A-88C8-678D07E3E57C}">
      <dgm:prSet/>
      <dgm:spPr/>
      <dgm:t>
        <a:bodyPr/>
        <a:lstStyle/>
        <a:p>
          <a:endParaRPr lang="en-US"/>
        </a:p>
      </dgm:t>
    </dgm:pt>
    <dgm:pt modelId="{F49EBB55-67D1-427C-B41D-02932AD0B752}" type="sibTrans" cxnId="{5B10A99F-58B8-4D7A-88C8-678D07E3E57C}">
      <dgm:prSet/>
      <dgm:spPr/>
      <dgm:t>
        <a:bodyPr/>
        <a:lstStyle/>
        <a:p>
          <a:endParaRPr lang="en-US"/>
        </a:p>
      </dgm:t>
    </dgm:pt>
    <dgm:pt modelId="{A9FEF9E1-377A-4AED-A472-063196E741B2}">
      <dgm:prSet/>
      <dgm:spPr/>
      <dgm:t>
        <a:bodyPr/>
        <a:lstStyle/>
        <a:p>
          <a:r>
            <a:rPr lang="en-US"/>
            <a:t>Measure What Matters</a:t>
          </a:r>
        </a:p>
      </dgm:t>
    </dgm:pt>
    <dgm:pt modelId="{F4211597-DAB3-473E-A8C3-B2D60CADA15F}" type="parTrans" cxnId="{A2BFE208-6445-4F47-BB44-CB3D1FAEE437}">
      <dgm:prSet/>
      <dgm:spPr/>
      <dgm:t>
        <a:bodyPr/>
        <a:lstStyle/>
        <a:p>
          <a:endParaRPr lang="en-US"/>
        </a:p>
      </dgm:t>
    </dgm:pt>
    <dgm:pt modelId="{3736D1E7-1A73-4EDA-A7C0-EC01620FDEEF}" type="sibTrans" cxnId="{A2BFE208-6445-4F47-BB44-CB3D1FAEE437}">
      <dgm:prSet/>
      <dgm:spPr/>
      <dgm:t>
        <a:bodyPr/>
        <a:lstStyle/>
        <a:p>
          <a:endParaRPr lang="en-US"/>
        </a:p>
      </dgm:t>
    </dgm:pt>
    <dgm:pt modelId="{8E29E545-3797-1D4F-BCEA-4B197CA4FEC9}" type="pres">
      <dgm:prSet presAssocID="{024E82EB-68D6-4F1B-BFE6-970DD9B7D5C0}" presName="Name0" presStyleCnt="0">
        <dgm:presLayoutVars>
          <dgm:dir/>
          <dgm:animLvl val="lvl"/>
          <dgm:resizeHandles val="exact"/>
        </dgm:presLayoutVars>
      </dgm:prSet>
      <dgm:spPr/>
    </dgm:pt>
    <dgm:pt modelId="{E6DB7C54-698B-3040-9037-C95072BE0639}" type="pres">
      <dgm:prSet presAssocID="{D68F17D5-3454-4C90-AC9A-BA750EBCD5D9}" presName="composite" presStyleCnt="0"/>
      <dgm:spPr/>
    </dgm:pt>
    <dgm:pt modelId="{E09F0ECF-AC99-CB4A-B689-C90A8AB0662E}" type="pres">
      <dgm:prSet presAssocID="{D68F17D5-3454-4C90-AC9A-BA750EBCD5D9}" presName="parTx" presStyleLbl="alignNode1" presStyleIdx="0" presStyleCnt="3">
        <dgm:presLayoutVars>
          <dgm:chMax val="0"/>
          <dgm:chPref val="0"/>
        </dgm:presLayoutVars>
      </dgm:prSet>
      <dgm:spPr/>
    </dgm:pt>
    <dgm:pt modelId="{E2F17089-EF95-F140-AE47-4FF9C7F4AA5F}" type="pres">
      <dgm:prSet presAssocID="{D68F17D5-3454-4C90-AC9A-BA750EBCD5D9}" presName="desTx" presStyleLbl="alignAccFollowNode1" presStyleIdx="0" presStyleCnt="3">
        <dgm:presLayoutVars/>
      </dgm:prSet>
      <dgm:spPr/>
    </dgm:pt>
    <dgm:pt modelId="{A3374B33-057A-264D-9914-F4E44353ECA5}" type="pres">
      <dgm:prSet presAssocID="{5B29E19F-30F4-41DF-852E-FE9414B3A8F9}" presName="space" presStyleCnt="0"/>
      <dgm:spPr/>
    </dgm:pt>
    <dgm:pt modelId="{13FF8D84-3BFF-354D-BED2-757C456BA065}" type="pres">
      <dgm:prSet presAssocID="{839C10D1-745E-4D9B-B243-8DBA9C20867E}" presName="composite" presStyleCnt="0"/>
      <dgm:spPr/>
    </dgm:pt>
    <dgm:pt modelId="{4C8490CC-77A2-6043-B57F-00AA66638811}" type="pres">
      <dgm:prSet presAssocID="{839C10D1-745E-4D9B-B243-8DBA9C20867E}" presName="parTx" presStyleLbl="alignNode1" presStyleIdx="1" presStyleCnt="3">
        <dgm:presLayoutVars>
          <dgm:chMax val="0"/>
          <dgm:chPref val="0"/>
        </dgm:presLayoutVars>
      </dgm:prSet>
      <dgm:spPr/>
    </dgm:pt>
    <dgm:pt modelId="{95192AE4-25D0-8145-BBB4-D224D3DE8EF8}" type="pres">
      <dgm:prSet presAssocID="{839C10D1-745E-4D9B-B243-8DBA9C20867E}" presName="desTx" presStyleLbl="alignAccFollowNode1" presStyleIdx="1" presStyleCnt="3">
        <dgm:presLayoutVars/>
      </dgm:prSet>
      <dgm:spPr/>
    </dgm:pt>
    <dgm:pt modelId="{D2D0010C-CB70-5A45-9B27-A1BEF27354B6}" type="pres">
      <dgm:prSet presAssocID="{BB348759-CC9B-4AD7-946D-7E684325C416}" presName="space" presStyleCnt="0"/>
      <dgm:spPr/>
    </dgm:pt>
    <dgm:pt modelId="{CCCE9BAD-2F45-8B49-A136-DF0AC1F3DD3F}" type="pres">
      <dgm:prSet presAssocID="{0C350E39-15AD-423A-B128-2F2E25B275B8}" presName="composite" presStyleCnt="0"/>
      <dgm:spPr/>
    </dgm:pt>
    <dgm:pt modelId="{10A5DFCD-EA0B-E64F-8657-F66904CEEB5B}" type="pres">
      <dgm:prSet presAssocID="{0C350E39-15AD-423A-B128-2F2E25B275B8}" presName="parTx" presStyleLbl="alignNode1" presStyleIdx="2" presStyleCnt="3">
        <dgm:presLayoutVars>
          <dgm:chMax val="0"/>
          <dgm:chPref val="0"/>
        </dgm:presLayoutVars>
      </dgm:prSet>
      <dgm:spPr/>
    </dgm:pt>
    <dgm:pt modelId="{AD16DB9D-8F19-9E4D-9E3A-8CD13B109C33}" type="pres">
      <dgm:prSet presAssocID="{0C350E39-15AD-423A-B128-2F2E25B275B8}" presName="desTx" presStyleLbl="alignAccFollowNode1" presStyleIdx="2" presStyleCnt="3">
        <dgm:presLayoutVars/>
      </dgm:prSet>
      <dgm:spPr/>
    </dgm:pt>
  </dgm:ptLst>
  <dgm:cxnLst>
    <dgm:cxn modelId="{A2BFE208-6445-4F47-BB44-CB3D1FAEE437}" srcId="{0C350E39-15AD-423A-B128-2F2E25B275B8}" destId="{A9FEF9E1-377A-4AED-A472-063196E741B2}" srcOrd="0" destOrd="0" parTransId="{F4211597-DAB3-473E-A8C3-B2D60CADA15F}" sibTransId="{3736D1E7-1A73-4EDA-A7C0-EC01620FDEEF}"/>
    <dgm:cxn modelId="{0E419227-1010-4E46-AD09-5FE81FEB1100}" type="presOf" srcId="{D68F17D5-3454-4C90-AC9A-BA750EBCD5D9}" destId="{E09F0ECF-AC99-CB4A-B689-C90A8AB0662E}" srcOrd="0" destOrd="0" presId="urn:microsoft.com/office/officeart/2016/7/layout/ChevronBlockProcess"/>
    <dgm:cxn modelId="{5A5AD63C-788F-0A4D-921C-F442EAF4DB1A}" type="presOf" srcId="{0C350E39-15AD-423A-B128-2F2E25B275B8}" destId="{10A5DFCD-EA0B-E64F-8657-F66904CEEB5B}" srcOrd="0" destOrd="0" presId="urn:microsoft.com/office/officeart/2016/7/layout/ChevronBlockProcess"/>
    <dgm:cxn modelId="{6604613D-6D98-4C68-97C0-5263DC9600FC}" srcId="{024E82EB-68D6-4F1B-BFE6-970DD9B7D5C0}" destId="{D68F17D5-3454-4C90-AC9A-BA750EBCD5D9}" srcOrd="0" destOrd="0" parTransId="{CA2203DB-0034-4F6B-BFCB-2ABE6E3B1000}" sibTransId="{5B29E19F-30F4-41DF-852E-FE9414B3A8F9}"/>
    <dgm:cxn modelId="{BC9D0C47-EF65-48B2-A1A6-C81EAC4823E7}" srcId="{024E82EB-68D6-4F1B-BFE6-970DD9B7D5C0}" destId="{839C10D1-745E-4D9B-B243-8DBA9C20867E}" srcOrd="1" destOrd="0" parTransId="{0673F625-B5B9-499C-B4C2-A0CD86CD1889}" sibTransId="{BB348759-CC9B-4AD7-946D-7E684325C416}"/>
    <dgm:cxn modelId="{D65A1A7A-AF0A-43E4-BB5A-E129FF9DA9DE}" srcId="{839C10D1-745E-4D9B-B243-8DBA9C20867E}" destId="{FF7963F3-9806-42D3-A077-80AB6F456F6D}" srcOrd="0" destOrd="0" parTransId="{D668DB76-CD99-449F-A838-9EE7C2885A29}" sibTransId="{770FBB41-084E-418F-967A-B7716B5D6ADA}"/>
    <dgm:cxn modelId="{3A25E085-81E6-8E4B-A0B8-3C4BF870CCFA}" type="presOf" srcId="{B9EA88A4-8DDA-4EFE-8F09-C1A51AF508AA}" destId="{E2F17089-EF95-F140-AE47-4FF9C7F4AA5F}" srcOrd="0" destOrd="0" presId="urn:microsoft.com/office/officeart/2016/7/layout/ChevronBlockProcess"/>
    <dgm:cxn modelId="{DC2E5F97-7288-3A43-AC75-855D560E57FB}" type="presOf" srcId="{839C10D1-745E-4D9B-B243-8DBA9C20867E}" destId="{4C8490CC-77A2-6043-B57F-00AA66638811}" srcOrd="0" destOrd="0" presId="urn:microsoft.com/office/officeart/2016/7/layout/ChevronBlockProcess"/>
    <dgm:cxn modelId="{5B10A99F-58B8-4D7A-88C8-678D07E3E57C}" srcId="{024E82EB-68D6-4F1B-BFE6-970DD9B7D5C0}" destId="{0C350E39-15AD-423A-B128-2F2E25B275B8}" srcOrd="2" destOrd="0" parTransId="{1A47A302-1DF5-4314-BFDE-4F02CFBCE7EB}" sibTransId="{F49EBB55-67D1-427C-B41D-02932AD0B752}"/>
    <dgm:cxn modelId="{A45FA5A9-C57F-594C-A5C7-A0452C19CD89}" type="presOf" srcId="{A9FEF9E1-377A-4AED-A472-063196E741B2}" destId="{AD16DB9D-8F19-9E4D-9E3A-8CD13B109C33}" srcOrd="0" destOrd="0" presId="urn:microsoft.com/office/officeart/2016/7/layout/ChevronBlockProcess"/>
    <dgm:cxn modelId="{89D3A5AB-12E9-6947-9BB6-60452E98B146}" type="presOf" srcId="{024E82EB-68D6-4F1B-BFE6-970DD9B7D5C0}" destId="{8E29E545-3797-1D4F-BCEA-4B197CA4FEC9}" srcOrd="0" destOrd="0" presId="urn:microsoft.com/office/officeart/2016/7/layout/ChevronBlockProcess"/>
    <dgm:cxn modelId="{86B77FC1-EF27-0840-B2C8-FB8E839BA5FF}" type="presOf" srcId="{FF7963F3-9806-42D3-A077-80AB6F456F6D}" destId="{95192AE4-25D0-8145-BBB4-D224D3DE8EF8}" srcOrd="0" destOrd="0" presId="urn:microsoft.com/office/officeart/2016/7/layout/ChevronBlockProcess"/>
    <dgm:cxn modelId="{6DC641E5-73B5-4919-A48D-26AE0B0B20BD}" srcId="{D68F17D5-3454-4C90-AC9A-BA750EBCD5D9}" destId="{B9EA88A4-8DDA-4EFE-8F09-C1A51AF508AA}" srcOrd="0" destOrd="0" parTransId="{8BFD7C21-02AA-4FBC-A871-62CD5AA7026C}" sibTransId="{0B87A52E-7F2E-446A-AF98-C89B14D7B286}"/>
    <dgm:cxn modelId="{F2D9BB4F-EE0F-624B-A52E-EBEF19B13080}" type="presParOf" srcId="{8E29E545-3797-1D4F-BCEA-4B197CA4FEC9}" destId="{E6DB7C54-698B-3040-9037-C95072BE0639}" srcOrd="0" destOrd="0" presId="urn:microsoft.com/office/officeart/2016/7/layout/ChevronBlockProcess"/>
    <dgm:cxn modelId="{DD7E9D6B-40EC-0242-A3CB-7A71951DA3B2}" type="presParOf" srcId="{E6DB7C54-698B-3040-9037-C95072BE0639}" destId="{E09F0ECF-AC99-CB4A-B689-C90A8AB0662E}" srcOrd="0" destOrd="0" presId="urn:microsoft.com/office/officeart/2016/7/layout/ChevronBlockProcess"/>
    <dgm:cxn modelId="{4A778E81-79B3-3642-AD8B-B2F74AFC38DE}" type="presParOf" srcId="{E6DB7C54-698B-3040-9037-C95072BE0639}" destId="{E2F17089-EF95-F140-AE47-4FF9C7F4AA5F}" srcOrd="1" destOrd="0" presId="urn:microsoft.com/office/officeart/2016/7/layout/ChevronBlockProcess"/>
    <dgm:cxn modelId="{DCFBE328-B30D-0F42-8226-73E2555085CD}" type="presParOf" srcId="{8E29E545-3797-1D4F-BCEA-4B197CA4FEC9}" destId="{A3374B33-057A-264D-9914-F4E44353ECA5}" srcOrd="1" destOrd="0" presId="urn:microsoft.com/office/officeart/2016/7/layout/ChevronBlockProcess"/>
    <dgm:cxn modelId="{3374434B-64A4-3E47-A52D-6CFCBC95E3E2}" type="presParOf" srcId="{8E29E545-3797-1D4F-BCEA-4B197CA4FEC9}" destId="{13FF8D84-3BFF-354D-BED2-757C456BA065}" srcOrd="2" destOrd="0" presId="urn:microsoft.com/office/officeart/2016/7/layout/ChevronBlockProcess"/>
    <dgm:cxn modelId="{58C70D36-B041-F34D-A8C5-8583A27BE790}" type="presParOf" srcId="{13FF8D84-3BFF-354D-BED2-757C456BA065}" destId="{4C8490CC-77A2-6043-B57F-00AA66638811}" srcOrd="0" destOrd="0" presId="urn:microsoft.com/office/officeart/2016/7/layout/ChevronBlockProcess"/>
    <dgm:cxn modelId="{ECB49581-7037-294C-81ED-D28D4D277394}" type="presParOf" srcId="{13FF8D84-3BFF-354D-BED2-757C456BA065}" destId="{95192AE4-25D0-8145-BBB4-D224D3DE8EF8}" srcOrd="1" destOrd="0" presId="urn:microsoft.com/office/officeart/2016/7/layout/ChevronBlockProcess"/>
    <dgm:cxn modelId="{5FE533AC-8661-EE44-8BCC-1AB608C433D9}" type="presParOf" srcId="{8E29E545-3797-1D4F-BCEA-4B197CA4FEC9}" destId="{D2D0010C-CB70-5A45-9B27-A1BEF27354B6}" srcOrd="3" destOrd="0" presId="urn:microsoft.com/office/officeart/2016/7/layout/ChevronBlockProcess"/>
    <dgm:cxn modelId="{FC7E742D-2231-0E42-81EC-765F656768C9}" type="presParOf" srcId="{8E29E545-3797-1D4F-BCEA-4B197CA4FEC9}" destId="{CCCE9BAD-2F45-8B49-A136-DF0AC1F3DD3F}" srcOrd="4" destOrd="0" presId="urn:microsoft.com/office/officeart/2016/7/layout/ChevronBlockProcess"/>
    <dgm:cxn modelId="{A0529F8D-22B6-9340-8010-5782006D7097}" type="presParOf" srcId="{CCCE9BAD-2F45-8B49-A136-DF0AC1F3DD3F}" destId="{10A5DFCD-EA0B-E64F-8657-F66904CEEB5B}" srcOrd="0" destOrd="0" presId="urn:microsoft.com/office/officeart/2016/7/layout/ChevronBlockProcess"/>
    <dgm:cxn modelId="{ECD865C6-4AC3-264F-81DF-878898B87C57}" type="presParOf" srcId="{CCCE9BAD-2F45-8B49-A136-DF0AC1F3DD3F}" destId="{AD16DB9D-8F19-9E4D-9E3A-8CD13B109C33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D26F7-78EB-C44D-B38A-8493059698DC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Reads circulars, ECB / RBI / FCA updates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Maps changes to internal policies &amp; systems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Produces impact reports</a:t>
          </a:r>
          <a:endParaRPr lang="en-US" sz="2000" kern="1200"/>
        </a:p>
      </dsp:txBody>
      <dsp:txXfrm rot="-5400000">
        <a:off x="3785616" y="197117"/>
        <a:ext cx="6675221" cy="1012303"/>
      </dsp:txXfrm>
    </dsp:sp>
    <dsp:sp modelId="{2B415541-DD39-F448-8CE2-CCBFF9E1F1FB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Regulatory Change Impact Agent</a:t>
          </a:r>
          <a:endParaRPr lang="en-US" sz="3100" kern="1200"/>
        </a:p>
      </dsp:txBody>
      <dsp:txXfrm>
        <a:off x="68454" y="70578"/>
        <a:ext cx="3648708" cy="1265378"/>
      </dsp:txXfrm>
    </dsp:sp>
    <dsp:sp modelId="{EBC37B07-C1AD-604C-AB03-1F800550DE1C}">
      <dsp:nvSpPr>
        <dsp:cNvPr id="0" name=""/>
        <dsp:cNvSpPr/>
      </dsp:nvSpPr>
      <dsp:spPr>
        <a:xfrm rot="5400000">
          <a:off x="6589693" y="-1189322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Summarizes alerts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Scores explainability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Prepares SAR draft (human approves)</a:t>
          </a:r>
          <a:endParaRPr lang="en-US" sz="2000" kern="1200"/>
        </a:p>
      </dsp:txBody>
      <dsp:txXfrm rot="-5400000">
        <a:off x="3785616" y="1669518"/>
        <a:ext cx="6675221" cy="1012303"/>
      </dsp:txXfrm>
    </dsp:sp>
    <dsp:sp modelId="{BEFA9952-402D-4B4A-93D9-0EFDFDEEA4CA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AML Case Pre-Assessment Agent</a:t>
          </a:r>
          <a:endParaRPr lang="en-US" sz="3100" kern="1200"/>
        </a:p>
      </dsp:txBody>
      <dsp:txXfrm>
        <a:off x="68454" y="1542979"/>
        <a:ext cx="3648708" cy="1265378"/>
      </dsp:txXfrm>
    </dsp:sp>
    <dsp:sp modelId="{C04C1442-6186-2D4F-9BEB-8E8BB1989F9C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Pulls logs, tickets, approvals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Creates audit-ready evidence packs</a:t>
          </a:r>
          <a:endParaRPr lang="en-US" sz="2000" kern="1200"/>
        </a:p>
      </dsp:txBody>
      <dsp:txXfrm rot="-5400000">
        <a:off x="3785616" y="3141918"/>
        <a:ext cx="6675221" cy="1012303"/>
      </dsp:txXfrm>
    </dsp:sp>
    <dsp:sp modelId="{BBF07FC8-C736-F145-9626-6782262B0D8D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Audit Evidence Collection Agent</a:t>
          </a:r>
          <a:endParaRPr lang="en-US" sz="3100" kern="1200"/>
        </a:p>
      </dsp:txBody>
      <dsp:txXfrm>
        <a:off x="68454" y="3015380"/>
        <a:ext cx="3648708" cy="1265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6CFA9-EAB5-6249-9931-66C1A725CE20}">
      <dsp:nvSpPr>
        <dsp:cNvPr id="0" name=""/>
        <dsp:cNvSpPr/>
      </dsp:nvSpPr>
      <dsp:spPr>
        <a:xfrm rot="5400000">
          <a:off x="1905511" y="-548620"/>
          <a:ext cx="888894" cy="221172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Answers: HR, IT, Security, Travel, Finance policies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Cites authoritative source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Multilingual</a:t>
          </a:r>
          <a:endParaRPr lang="en-US" sz="1200" kern="1200"/>
        </a:p>
      </dsp:txBody>
      <dsp:txXfrm rot="-5400000">
        <a:off x="1244096" y="156187"/>
        <a:ext cx="2168333" cy="802110"/>
      </dsp:txXfrm>
    </dsp:sp>
    <dsp:sp modelId="{A02173DB-64AF-984C-89A4-3F2415D66358}">
      <dsp:nvSpPr>
        <dsp:cNvPr id="0" name=""/>
        <dsp:cNvSpPr/>
      </dsp:nvSpPr>
      <dsp:spPr>
        <a:xfrm>
          <a:off x="0" y="1683"/>
          <a:ext cx="1244095" cy="111111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Internal Policy Copilot</a:t>
          </a:r>
          <a:endParaRPr lang="en-US" sz="1400" kern="1200"/>
        </a:p>
      </dsp:txBody>
      <dsp:txXfrm>
        <a:off x="54240" y="55923"/>
        <a:ext cx="1135615" cy="1002637"/>
      </dsp:txXfrm>
    </dsp:sp>
    <dsp:sp modelId="{D8DC9876-1543-C848-8ADB-63DB6D0ECABF}">
      <dsp:nvSpPr>
        <dsp:cNvPr id="0" name=""/>
        <dsp:cNvSpPr/>
      </dsp:nvSpPr>
      <dsp:spPr>
        <a:xfrm rot="5400000">
          <a:off x="1905511" y="618053"/>
          <a:ext cx="888894" cy="221172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Reads inboxes (shared mailboxes)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Classifies, prioritizes, routes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Suggests replies</a:t>
          </a:r>
          <a:endParaRPr lang="en-US" sz="1200" kern="1200"/>
        </a:p>
      </dsp:txBody>
      <dsp:txXfrm rot="-5400000">
        <a:off x="1244096" y="1322860"/>
        <a:ext cx="2168333" cy="802110"/>
      </dsp:txXfrm>
    </dsp:sp>
    <dsp:sp modelId="{E9266088-AA2B-384A-9EDB-8F2F8ACDCBF2}">
      <dsp:nvSpPr>
        <dsp:cNvPr id="0" name=""/>
        <dsp:cNvSpPr/>
      </dsp:nvSpPr>
      <dsp:spPr>
        <a:xfrm>
          <a:off x="0" y="1168357"/>
          <a:ext cx="1244095" cy="111111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Email + Ticket Triage Agent</a:t>
          </a:r>
          <a:endParaRPr lang="en-US" sz="1400" kern="1200"/>
        </a:p>
      </dsp:txBody>
      <dsp:txXfrm>
        <a:off x="54240" y="1222597"/>
        <a:ext cx="1135615" cy="1002637"/>
      </dsp:txXfrm>
    </dsp:sp>
    <dsp:sp modelId="{FB2BFCE6-7909-2348-B39C-93E37C45BF40}">
      <dsp:nvSpPr>
        <dsp:cNvPr id="0" name=""/>
        <dsp:cNvSpPr/>
      </dsp:nvSpPr>
      <dsp:spPr>
        <a:xfrm rot="5400000">
          <a:off x="1905511" y="1784726"/>
          <a:ext cx="888894" cy="221172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Converts calls into action items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Links tasks to Jira / ServiceNow</a:t>
          </a:r>
          <a:endParaRPr lang="en-US" sz="1200" kern="1200"/>
        </a:p>
      </dsp:txBody>
      <dsp:txXfrm rot="-5400000">
        <a:off x="1244096" y="2489533"/>
        <a:ext cx="2168333" cy="802110"/>
      </dsp:txXfrm>
    </dsp:sp>
    <dsp:sp modelId="{22985F5E-B3C1-A641-82EF-C0A343F5AB99}">
      <dsp:nvSpPr>
        <dsp:cNvPr id="0" name=""/>
        <dsp:cNvSpPr/>
      </dsp:nvSpPr>
      <dsp:spPr>
        <a:xfrm>
          <a:off x="0" y="2335030"/>
          <a:ext cx="1244095" cy="111111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Meeting Intelligence Agent</a:t>
          </a:r>
          <a:endParaRPr lang="en-US" sz="1400" kern="1200"/>
        </a:p>
      </dsp:txBody>
      <dsp:txXfrm>
        <a:off x="54240" y="2389270"/>
        <a:ext cx="1135615" cy="10026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7E17F-D915-4588-91F9-234C89CB9E93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BF12B-3467-4ADA-8F35-C4326C496B69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C1CD0-92ED-42C4-9D91-AF897F20C7AA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Timeline:</a:t>
          </a:r>
          <a:r>
            <a:rPr lang="en-IN" sz="2200" kern="1200"/>
            <a:t> 8–12 weeks per wave</a:t>
          </a:r>
          <a:endParaRPr lang="en-US" sz="2200" kern="1200"/>
        </a:p>
      </dsp:txBody>
      <dsp:txXfrm>
        <a:off x="1339618" y="2288"/>
        <a:ext cx="5024605" cy="1159843"/>
      </dsp:txXfrm>
    </dsp:sp>
    <dsp:sp modelId="{F2F051D1-284D-4722-8303-88737E783F2C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B7A3C-1652-4040-98ED-991B39B02992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159AE-962F-4922-AD38-C5DB20D295E4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Step 3.1: Assemble Agents from Standard Blocks </a:t>
          </a:r>
          <a:endParaRPr lang="en-US" sz="2200" kern="1200"/>
        </a:p>
      </dsp:txBody>
      <dsp:txXfrm>
        <a:off x="1339618" y="1452092"/>
        <a:ext cx="5024605" cy="1159843"/>
      </dsp:txXfrm>
    </dsp:sp>
    <dsp:sp modelId="{761E3692-1C31-48B9-8D07-9384CF9D8CD6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EC78E-376C-4DF7-A24D-C176E1AEA838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C1DBF-207E-404F-B1D5-D58C57A9CCE9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Step 3.2: Embed Human-in-the-Loop</a:t>
          </a:r>
          <a:endParaRPr lang="en-US" sz="2200" kern="1200"/>
        </a:p>
      </dsp:txBody>
      <dsp:txXfrm>
        <a:off x="1339618" y="2901896"/>
        <a:ext cx="5024605" cy="1159843"/>
      </dsp:txXfrm>
    </dsp:sp>
    <dsp:sp modelId="{DEF2DF6E-CB02-4FF2-9268-BA9DA314ED05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282FB-88F0-454B-B722-9D06B434768C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B09AA-7449-4C60-BE45-5BD47236487C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Step 3.3: Instrument Everything</a:t>
          </a:r>
          <a:endParaRPr lang="en-US" sz="2200" kern="1200"/>
        </a:p>
      </dsp:txBody>
      <dsp:txXfrm>
        <a:off x="1339618" y="4351700"/>
        <a:ext cx="5024605" cy="1159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F71D0-71CD-4DA3-9889-C2C3D0025FFC}">
      <dsp:nvSpPr>
        <dsp:cNvPr id="0" name=""/>
        <dsp:cNvSpPr/>
      </dsp:nvSpPr>
      <dsp:spPr>
        <a:xfrm>
          <a:off x="1448517" y="3918"/>
          <a:ext cx="1282954" cy="12829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74673-BDF5-44DD-932A-79CDD1FAF7F9}">
      <dsp:nvSpPr>
        <dsp:cNvPr id="0" name=""/>
        <dsp:cNvSpPr/>
      </dsp:nvSpPr>
      <dsp:spPr>
        <a:xfrm>
          <a:off x="1721933" y="277335"/>
          <a:ext cx="736121" cy="736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77EA4-5056-45CD-A597-885B4827AE02}">
      <dsp:nvSpPr>
        <dsp:cNvPr id="0" name=""/>
        <dsp:cNvSpPr/>
      </dsp:nvSpPr>
      <dsp:spPr>
        <a:xfrm>
          <a:off x="1038392" y="1686481"/>
          <a:ext cx="2103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b="1" kern="1200"/>
            <a:t>Timeline:</a:t>
          </a:r>
          <a:r>
            <a:rPr lang="en-IN" sz="1700" kern="1200"/>
            <a:t> Continuous</a:t>
          </a:r>
          <a:endParaRPr lang="en-US" sz="1700" kern="1200"/>
        </a:p>
      </dsp:txBody>
      <dsp:txXfrm>
        <a:off x="1038392" y="1686481"/>
        <a:ext cx="2103203" cy="720000"/>
      </dsp:txXfrm>
    </dsp:sp>
    <dsp:sp modelId="{CE294EF4-8FB2-40CD-B156-4A2CE6626DC7}">
      <dsp:nvSpPr>
        <dsp:cNvPr id="0" name=""/>
        <dsp:cNvSpPr/>
      </dsp:nvSpPr>
      <dsp:spPr>
        <a:xfrm>
          <a:off x="3919781" y="3918"/>
          <a:ext cx="1282954" cy="12829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8645A-4D2B-441E-B24E-ED11DA435813}">
      <dsp:nvSpPr>
        <dsp:cNvPr id="0" name=""/>
        <dsp:cNvSpPr/>
      </dsp:nvSpPr>
      <dsp:spPr>
        <a:xfrm>
          <a:off x="4193197" y="277335"/>
          <a:ext cx="736121" cy="736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3586A-E758-4D6F-8D8E-6D7DCFC1561B}">
      <dsp:nvSpPr>
        <dsp:cNvPr id="0" name=""/>
        <dsp:cNvSpPr/>
      </dsp:nvSpPr>
      <dsp:spPr>
        <a:xfrm>
          <a:off x="3509656" y="1686481"/>
          <a:ext cx="2103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Step 4.1: Sandbox → Pilot → Production</a:t>
          </a:r>
          <a:endParaRPr lang="en-US" sz="1700" kern="1200"/>
        </a:p>
      </dsp:txBody>
      <dsp:txXfrm>
        <a:off x="3509656" y="1686481"/>
        <a:ext cx="2103203" cy="720000"/>
      </dsp:txXfrm>
    </dsp:sp>
    <dsp:sp modelId="{CDD2E59D-99DD-4202-AA1C-73B0F78FEC40}">
      <dsp:nvSpPr>
        <dsp:cNvPr id="0" name=""/>
        <dsp:cNvSpPr/>
      </dsp:nvSpPr>
      <dsp:spPr>
        <a:xfrm>
          <a:off x="1448517" y="2932282"/>
          <a:ext cx="1282954" cy="12829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C7641-CDFB-4FEB-86FB-8180910A6738}">
      <dsp:nvSpPr>
        <dsp:cNvPr id="0" name=""/>
        <dsp:cNvSpPr/>
      </dsp:nvSpPr>
      <dsp:spPr>
        <a:xfrm>
          <a:off x="1721933" y="3205698"/>
          <a:ext cx="736121" cy="736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3358A-CDA7-4FFB-9853-20FE6FDBF75E}">
      <dsp:nvSpPr>
        <dsp:cNvPr id="0" name=""/>
        <dsp:cNvSpPr/>
      </dsp:nvSpPr>
      <dsp:spPr>
        <a:xfrm>
          <a:off x="1038392" y="4614845"/>
          <a:ext cx="2103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Step 4.2: Feature Flags &amp; Gradual Rollout</a:t>
          </a:r>
          <a:endParaRPr lang="en-US" sz="1700" kern="1200"/>
        </a:p>
      </dsp:txBody>
      <dsp:txXfrm>
        <a:off x="1038392" y="4614845"/>
        <a:ext cx="2103203" cy="720000"/>
      </dsp:txXfrm>
    </dsp:sp>
    <dsp:sp modelId="{D6D92CAF-26C1-4792-ADCB-877B0FC81DBA}">
      <dsp:nvSpPr>
        <dsp:cNvPr id="0" name=""/>
        <dsp:cNvSpPr/>
      </dsp:nvSpPr>
      <dsp:spPr>
        <a:xfrm>
          <a:off x="3919781" y="2932282"/>
          <a:ext cx="1282954" cy="12829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E0B4D-7E52-45CF-81B0-7507C808CC31}">
      <dsp:nvSpPr>
        <dsp:cNvPr id="0" name=""/>
        <dsp:cNvSpPr/>
      </dsp:nvSpPr>
      <dsp:spPr>
        <a:xfrm>
          <a:off x="4193197" y="3205698"/>
          <a:ext cx="736121" cy="736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F8370-6A0A-4E3E-9F9C-925AE7EA80EE}">
      <dsp:nvSpPr>
        <dsp:cNvPr id="0" name=""/>
        <dsp:cNvSpPr/>
      </dsp:nvSpPr>
      <dsp:spPr>
        <a:xfrm>
          <a:off x="3509656" y="4614845"/>
          <a:ext cx="2103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Step 4.3: Adoption via Embedding (Critical)</a:t>
          </a:r>
          <a:endParaRPr lang="en-US" sz="1700" kern="1200"/>
        </a:p>
      </dsp:txBody>
      <dsp:txXfrm>
        <a:off x="3509656" y="4614845"/>
        <a:ext cx="2103203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F0ECF-AC99-CB4A-B689-C90A8AB0662E}">
      <dsp:nvSpPr>
        <dsp:cNvPr id="0" name=""/>
        <dsp:cNvSpPr/>
      </dsp:nvSpPr>
      <dsp:spPr>
        <a:xfrm>
          <a:off x="2403" y="1067752"/>
          <a:ext cx="2237652" cy="671295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86" tIns="82886" rIns="82886" bIns="828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5.1</a:t>
          </a:r>
        </a:p>
      </dsp:txBody>
      <dsp:txXfrm>
        <a:off x="203792" y="1067752"/>
        <a:ext cx="1834875" cy="671295"/>
      </dsp:txXfrm>
    </dsp:sp>
    <dsp:sp modelId="{E2F17089-EF95-F140-AE47-4FF9C7F4AA5F}">
      <dsp:nvSpPr>
        <dsp:cNvPr id="0" name=""/>
        <dsp:cNvSpPr/>
      </dsp:nvSpPr>
      <dsp:spPr>
        <a:xfrm>
          <a:off x="2403" y="1739048"/>
          <a:ext cx="2036264" cy="25319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910" tIns="160910" rIns="160910" bIns="32182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Product Operating Model</a:t>
          </a:r>
        </a:p>
      </dsp:txBody>
      <dsp:txXfrm>
        <a:off x="2403" y="1739048"/>
        <a:ext cx="2036264" cy="2531962"/>
      </dsp:txXfrm>
    </dsp:sp>
    <dsp:sp modelId="{4C8490CC-77A2-6043-B57F-00AA66638811}">
      <dsp:nvSpPr>
        <dsp:cNvPr id="0" name=""/>
        <dsp:cNvSpPr/>
      </dsp:nvSpPr>
      <dsp:spPr>
        <a:xfrm>
          <a:off x="2206800" y="1067752"/>
          <a:ext cx="2237652" cy="671295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86" tIns="82886" rIns="82886" bIns="828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5.2</a:t>
          </a:r>
        </a:p>
      </dsp:txBody>
      <dsp:txXfrm>
        <a:off x="2408189" y="1067752"/>
        <a:ext cx="1834875" cy="671295"/>
      </dsp:txXfrm>
    </dsp:sp>
    <dsp:sp modelId="{95192AE4-25D0-8145-BBB4-D224D3DE8EF8}">
      <dsp:nvSpPr>
        <dsp:cNvPr id="0" name=""/>
        <dsp:cNvSpPr/>
      </dsp:nvSpPr>
      <dsp:spPr>
        <a:xfrm>
          <a:off x="2206800" y="1739048"/>
          <a:ext cx="2036264" cy="25319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910" tIns="160910" rIns="160910" bIns="32182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Versioned Releases</a:t>
          </a:r>
        </a:p>
      </dsp:txBody>
      <dsp:txXfrm>
        <a:off x="2206800" y="1739048"/>
        <a:ext cx="2036264" cy="2531962"/>
      </dsp:txXfrm>
    </dsp:sp>
    <dsp:sp modelId="{10A5DFCD-EA0B-E64F-8657-F66904CEEB5B}">
      <dsp:nvSpPr>
        <dsp:cNvPr id="0" name=""/>
        <dsp:cNvSpPr/>
      </dsp:nvSpPr>
      <dsp:spPr>
        <a:xfrm>
          <a:off x="4411196" y="1067752"/>
          <a:ext cx="2237652" cy="671295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86" tIns="82886" rIns="82886" bIns="828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5.3</a:t>
          </a:r>
        </a:p>
      </dsp:txBody>
      <dsp:txXfrm>
        <a:off x="4612585" y="1067752"/>
        <a:ext cx="1834875" cy="671295"/>
      </dsp:txXfrm>
    </dsp:sp>
    <dsp:sp modelId="{AD16DB9D-8F19-9E4D-9E3A-8CD13B109C33}">
      <dsp:nvSpPr>
        <dsp:cNvPr id="0" name=""/>
        <dsp:cNvSpPr/>
      </dsp:nvSpPr>
      <dsp:spPr>
        <a:xfrm>
          <a:off x="4411196" y="1739048"/>
          <a:ext cx="2036264" cy="253196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910" tIns="160910" rIns="160910" bIns="32182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Measure What Matters</a:t>
          </a:r>
        </a:p>
      </dsp:txBody>
      <dsp:txXfrm>
        <a:off x="4411196" y="1739048"/>
        <a:ext cx="2036264" cy="2531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49C4-5B05-8CDE-E31F-C46D463D8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0944E-F343-823C-4592-9BEFF78C3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8B9A2-4047-E020-474D-5E39A9A2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6626-8E57-CA42-8723-A7A468C15F72}" type="datetimeFigureOut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06F1C-51DE-0789-5748-EDE700D5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CE70-6FE8-CBA8-3265-84C1C107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32BA-7127-4A46-A013-F1CA5721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5698-DB49-6887-EDA5-B1723728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7605-BB45-E81B-58A3-120737ACB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8E2EB-8CB1-ABD1-1007-5C1A598C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6626-8E57-CA42-8723-A7A468C15F72}" type="datetimeFigureOut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3003D-81F5-BD5A-6C64-64B7F10C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86EE-0BA7-DDC4-9BCA-98CCF11B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732BA-7127-4A46-A013-F1CA5721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51497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00097-E7C2-C3F8-90C0-75EA9517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7055C-33E9-8952-5E7B-EF728580F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C813B-6D07-AB70-CFE4-ABAE554C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5D6626-8E57-CA42-8723-A7A468C15F72}" type="datetimeFigureOut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57688-3E7A-F4D8-16E4-32300B353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FDF87-B8A7-9BD1-167A-011682F20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6732BA-7127-4A46-A013-F1CA5721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" /><Relationship Type="http://schemas.openxmlformats.org/officeDocument/2006/relationships/image" Target="/ppt/media/image1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7.png" Id="rId2" /><Relationship Type="http://schemas.openxmlformats.org/officeDocument/2006/relationships/slideLayout" Target="/ppt/slideLayouts/slideLayout2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8.png" Id="rId2" /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9.png" Id="rId2" /><Relationship Type="http://schemas.openxmlformats.org/officeDocument/2006/relationships/slideLayout" Target="/ppt/slideLayouts/slideLayout2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0.jpeg" Id="rId2" /><Relationship Type="http://schemas.openxmlformats.org/officeDocument/2006/relationships/slideLayout" Target="/ppt/slideLayouts/slideLayout2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diagramLayout" Target="/ppt/diagrams/layout3.xml" Id="rId3" /><Relationship Type="http://schemas.openxmlformats.org/officeDocument/2006/relationships/diagramData" Target="/ppt/diagrams/data3.xml" Id="rId2" /><Relationship Type="http://schemas.openxmlformats.org/officeDocument/2006/relationships/slideLayout" Target="/ppt/slideLayouts/slideLayout2.xml" Id="rId1" /><Relationship Type="http://schemas.microsoft.com/office/2007/relationships/diagramDrawing" Target="/ppt/diagrams/drawing3.xml" Id="rId6" /><Relationship Type="http://schemas.openxmlformats.org/officeDocument/2006/relationships/diagramColors" Target="/ppt/diagrams/colors3.xml" Id="rId5" /><Relationship Type="http://schemas.openxmlformats.org/officeDocument/2006/relationships/diagramQuickStyle" Target="/ppt/diagrams/quickStyle3.xml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diagramLayout" Target="/ppt/diagrams/layout4.xml" Id="rId3" /><Relationship Type="http://schemas.openxmlformats.org/officeDocument/2006/relationships/diagramData" Target="/ppt/diagrams/data4.xml" Id="rId2" /><Relationship Type="http://schemas.openxmlformats.org/officeDocument/2006/relationships/slideLayout" Target="/ppt/slideLayouts/slideLayout2.xml" Id="rId1" /><Relationship Type="http://schemas.microsoft.com/office/2007/relationships/diagramDrawing" Target="/ppt/diagrams/drawing4.xml" Id="rId6" /><Relationship Type="http://schemas.openxmlformats.org/officeDocument/2006/relationships/diagramColors" Target="/ppt/diagrams/colors4.xml" Id="rId5" /><Relationship Type="http://schemas.openxmlformats.org/officeDocument/2006/relationships/diagramQuickStyle" Target="/ppt/diagrams/quickStyle4.xml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diagramLayout" Target="/ppt/diagrams/layout5.xml" Id="rId3" /><Relationship Type="http://schemas.openxmlformats.org/officeDocument/2006/relationships/diagramData" Target="/ppt/diagrams/data5.xml" Id="rId2" /><Relationship Type="http://schemas.openxmlformats.org/officeDocument/2006/relationships/slideLayout" Target="/ppt/slideLayouts/slideLayout2.xml" Id="rId1" /><Relationship Type="http://schemas.microsoft.com/office/2007/relationships/diagramDrawing" Target="/ppt/diagrams/drawing5.xml" Id="rId6" /><Relationship Type="http://schemas.openxmlformats.org/officeDocument/2006/relationships/diagramColors" Target="/ppt/diagrams/colors5.xml" Id="rId5" /><Relationship Type="http://schemas.openxmlformats.org/officeDocument/2006/relationships/diagramQuickStyle" Target="/ppt/diagrams/quickStyle5.xml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27.jpeg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4.png" Id="rId2" /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diagramLayout" Target="/ppt/diagrams/layout1.xml" Id="rId3" /><Relationship Type="http://schemas.openxmlformats.org/officeDocument/2006/relationships/diagramData" Target="/ppt/diagrams/data1.xml" Id="rId2" /><Relationship Type="http://schemas.openxmlformats.org/officeDocument/2006/relationships/slideLayout" Target="/ppt/slideLayouts/slideLayout2.xml" Id="rId1" /><Relationship Type="http://schemas.microsoft.com/office/2007/relationships/diagramDrawing" Target="/ppt/diagrams/drawing1.xml" Id="rId6" /><Relationship Type="http://schemas.openxmlformats.org/officeDocument/2006/relationships/diagramColors" Target="/ppt/diagrams/colors1.xml" Id="rId5" /><Relationship Type="http://schemas.openxmlformats.org/officeDocument/2006/relationships/diagramQuickStyle" Target="/ppt/diagrams/quickStyle1.xml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diagramData" Target="/ppt/diagrams/data2.xml" Id="rId3" /><Relationship Type="http://schemas.microsoft.com/office/2007/relationships/diagramDrawing" Target="/ppt/diagrams/drawing2.xml" Id="rId7" /><Relationship Type="http://schemas.openxmlformats.org/officeDocument/2006/relationships/image" Target="/ppt/media/image5.png" Id="rId2" /><Relationship Type="http://schemas.openxmlformats.org/officeDocument/2006/relationships/slideLayout" Target="/ppt/slideLayouts/slideLayout2.xml" Id="rId1" /><Relationship Type="http://schemas.openxmlformats.org/officeDocument/2006/relationships/diagramColors" Target="/ppt/diagrams/colors2.xml" Id="rId6" /><Relationship Type="http://schemas.openxmlformats.org/officeDocument/2006/relationships/diagramQuickStyle" Target="/ppt/diagrams/quickStyle2.xml" Id="rId5" /><Relationship Type="http://schemas.openxmlformats.org/officeDocument/2006/relationships/diagramLayout" Target="/ppt/diagrams/layout2.xml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6.png" Id="rId2" /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actories And Smoke">
            <a:extLst>
              <a:ext uri="{FF2B5EF4-FFF2-40B4-BE49-F238E27FC236}">
                <a16:creationId xmlns:a16="http://schemas.microsoft.com/office/drawing/2014/main" id="{DEBDB719-597C-AE73-86F3-49A2B6BA00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CDF8E-BB8F-3AAC-6B0F-CEAAA7294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IN" sz="5200">
                <a:solidFill>
                  <a:srgbClr val="FFFFFF"/>
                </a:solidFill>
              </a:rPr>
              <a:t>AI AGENT FACTORY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8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29123-1B3B-2D02-A32D-86A9737B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300"/>
              <a:t>E. Customer &amp; Business (Carefully Governed)</a:t>
            </a:r>
            <a:endParaRPr lang="en-US" sz="33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29CA-9210-9D3F-A364-EC257CCBF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IN" sz="1800" b="1"/>
              <a:t>RM (Relationship Manager) Copilot</a:t>
            </a:r>
            <a:endParaRPr lang="en-IN" sz="1800"/>
          </a:p>
          <a:p>
            <a:pPr lvl="1"/>
            <a:r>
              <a:rPr lang="en-IN" sz="1800"/>
              <a:t>Client 360 summaries</a:t>
            </a:r>
          </a:p>
          <a:p>
            <a:pPr lvl="1"/>
            <a:r>
              <a:rPr lang="en-IN" sz="1800"/>
              <a:t>Next best action</a:t>
            </a:r>
          </a:p>
          <a:p>
            <a:pPr lvl="1"/>
            <a:r>
              <a:rPr lang="en-IN" sz="1800"/>
              <a:t>Compliance-safe suggestions</a:t>
            </a:r>
          </a:p>
          <a:p>
            <a:r>
              <a:rPr lang="en-IN" sz="1800" b="1"/>
              <a:t>Dispute Resolution Agent</a:t>
            </a:r>
            <a:endParaRPr lang="en-IN" sz="1800"/>
          </a:p>
          <a:p>
            <a:pPr lvl="1"/>
            <a:r>
              <a:rPr lang="en-IN" sz="1800"/>
              <a:t>Reads complaint history</a:t>
            </a:r>
          </a:p>
          <a:p>
            <a:pPr lvl="1"/>
            <a:r>
              <a:rPr lang="en-IN" sz="1800"/>
              <a:t>Suggests resolution path</a:t>
            </a:r>
          </a:p>
          <a:p>
            <a:pPr lvl="1"/>
            <a:r>
              <a:rPr lang="en-IN" sz="1800"/>
              <a:t>Ensures regulatory wording</a:t>
            </a:r>
          </a:p>
          <a:p>
            <a:endParaRPr lang="en-US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67732-98CF-8F21-7B5A-263CCD15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65" y="568937"/>
            <a:ext cx="6924315" cy="519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company's company's company&#10;&#10;AI-generated content may be incorrect.">
            <a:extLst>
              <a:ext uri="{FF2B5EF4-FFF2-40B4-BE49-F238E27FC236}">
                <a16:creationId xmlns:a16="http://schemas.microsoft.com/office/drawing/2014/main" id="{CAAE1F95-8C72-3C2E-1548-EEAC08FCF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416" y="846200"/>
            <a:ext cx="9937459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0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oup of people working on a project&#10;&#10;AI-generated content may be incorrect.">
            <a:extLst>
              <a:ext uri="{FF2B5EF4-FFF2-40B4-BE49-F238E27FC236}">
                <a16:creationId xmlns:a16="http://schemas.microsoft.com/office/drawing/2014/main" id="{BD4F6000-2D0C-E34F-C1E2-434E77E1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78" y="918546"/>
            <a:ext cx="9881189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1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3C000-A8F6-B2E8-869C-E2A395D8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IN" sz="3400"/>
              <a:t>PHASE 0 — EXECUTIVE &amp; GOVERNANCE SETUP (FOUNDATION)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E5AC5-6C96-0D03-08CD-139A1CF5A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IN" sz="1900" b="1"/>
              <a:t>Timeline:</a:t>
            </a:r>
            <a:r>
              <a:rPr lang="en-IN" sz="1900"/>
              <a:t> 2–4 weeks</a:t>
            </a:r>
            <a:br>
              <a:rPr lang="en-IN" sz="1900"/>
            </a:br>
            <a:r>
              <a:rPr lang="en-IN" sz="1900" b="1"/>
              <a:t>Goal:</a:t>
            </a:r>
            <a:r>
              <a:rPr lang="en-IN" sz="1900"/>
              <a:t> Make this a sanctioned </a:t>
            </a:r>
            <a:r>
              <a:rPr lang="en-IN" sz="1900" i="1"/>
              <a:t>enterprise capability</a:t>
            </a:r>
            <a:r>
              <a:rPr lang="en-IN" sz="1900"/>
              <a:t>, not an experiment</a:t>
            </a:r>
          </a:p>
          <a:p>
            <a:r>
              <a:rPr lang="en-IN" sz="1900" b="1"/>
              <a:t>Step 0.1: Executive Sponsorship</a:t>
            </a:r>
          </a:p>
          <a:p>
            <a:r>
              <a:rPr lang="en-IN" sz="1900"/>
              <a:t>Identify </a:t>
            </a:r>
            <a:r>
              <a:rPr lang="en-IN" sz="1900" b="1"/>
              <a:t>1 Business sponsor</a:t>
            </a:r>
            <a:r>
              <a:rPr lang="en-IN" sz="1900"/>
              <a:t> (Ops / COO / Compliance)</a:t>
            </a:r>
          </a:p>
          <a:p>
            <a:r>
              <a:rPr lang="en-IN" sz="1900"/>
              <a:t>Identify </a:t>
            </a:r>
            <a:r>
              <a:rPr lang="en-IN" sz="1900" b="1"/>
              <a:t>1 Technology sponsor</a:t>
            </a:r>
            <a:r>
              <a:rPr lang="en-IN" sz="1900"/>
              <a:t> (CTO / CIO org)</a:t>
            </a:r>
          </a:p>
          <a:p>
            <a:r>
              <a:rPr lang="en-IN" sz="1900"/>
              <a:t>Identify </a:t>
            </a:r>
            <a:r>
              <a:rPr lang="en-IN" sz="1900" b="1"/>
              <a:t>1 Risk/Model Governance owner</a:t>
            </a:r>
            <a:endParaRPr lang="en-IN" sz="1900"/>
          </a:p>
          <a:p>
            <a:endParaRPr lang="en-US" sz="190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32E2A3F0-5E4E-9325-E08B-0BD0DB6B39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1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77D06-0E39-0706-E6A3-8D758DDF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IN" sz="4100" dirty="0"/>
              <a:t>PHASE 1 — BUILD THE AI AGENT FACTORY CORE (PLATFORM)</a:t>
            </a:r>
            <a:endParaRPr lang="en-US" sz="4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421F-9D18-3092-7251-63198709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IN" sz="2000" b="1" dirty="0"/>
              <a:t>Timeline:</a:t>
            </a:r>
            <a:r>
              <a:rPr lang="en-IN" sz="2000" dirty="0"/>
              <a:t> 8–12 weeks</a:t>
            </a:r>
            <a:br>
              <a:rPr lang="en-IN" sz="2000" dirty="0"/>
            </a:br>
            <a:r>
              <a:rPr lang="en-IN" sz="2000" b="1" dirty="0"/>
              <a:t>Goal:</a:t>
            </a:r>
            <a:r>
              <a:rPr lang="en-IN" sz="2000" dirty="0"/>
              <a:t> Build once, reuse forever</a:t>
            </a:r>
          </a:p>
          <a:p>
            <a:r>
              <a:rPr lang="en-IN" sz="2000" dirty="0"/>
              <a:t>This is where most banks fail by jumping directly to use cases.</a:t>
            </a:r>
          </a:p>
          <a:p>
            <a:pPr marL="0" indent="0">
              <a:buNone/>
            </a:pPr>
            <a:r>
              <a:rPr lang="en-IN" sz="2000" dirty="0"/>
              <a:t>Step 1.1: Create the Central Agent Factory Team</a:t>
            </a:r>
          </a:p>
          <a:p>
            <a:pPr marL="0" indent="0">
              <a:buNone/>
            </a:pPr>
            <a:r>
              <a:rPr lang="en-IN" sz="2000" dirty="0"/>
              <a:t>Step 1.2: Implement Core Factory Services (Core Services)</a:t>
            </a:r>
          </a:p>
          <a:p>
            <a:pPr marL="0" indent="0">
              <a:buNone/>
            </a:pPr>
            <a:r>
              <a:rPr lang="en-IN" sz="2000" dirty="0"/>
              <a:t>Step 1.3: Define Standard Agent Blueprint (Layer 2)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720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B7F37-C919-2E8C-2325-A5A08060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IN" sz="3100"/>
              <a:t>PHASE 2 — INTAKE &amp; PRIORITIZATION (LAYER 1)</a:t>
            </a:r>
            <a:endParaRPr lang="en-US" sz="31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8B461-29D7-2262-53D6-1BCF8EC10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IN" sz="2400" b="1" dirty="0"/>
              <a:t>Timeline:</a:t>
            </a:r>
            <a:r>
              <a:rPr lang="en-IN" sz="2400" dirty="0"/>
              <a:t> 2–3 weeks (then continuous)</a:t>
            </a:r>
          </a:p>
          <a:p>
            <a:r>
              <a:rPr lang="en-IN" sz="2400" dirty="0"/>
              <a:t>Step 2.1: Create Agent Intake Funnel</a:t>
            </a:r>
          </a:p>
          <a:p>
            <a:r>
              <a:rPr lang="en-IN" sz="2400" dirty="0"/>
              <a:t>Step 2.2: Score Use Cases (Objective)</a:t>
            </a:r>
          </a:p>
          <a:p>
            <a:r>
              <a:rPr lang="en-IN" sz="2400" dirty="0"/>
              <a:t>Step 2.3: Select 2–3 Flagship Agents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465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8754C-B038-1407-574D-0D20AFC5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N" sz="4000"/>
              <a:t>PHASE 3 — BUILD FLAGSHIP AGENTS (USING THE FACTORY)</a:t>
            </a:r>
            <a:endParaRPr lang="en-US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437FB8-8CCA-3107-1297-632C982686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86132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88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51BB3-4BF1-D1B9-1F58-B8FA5EE3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en-IN" dirty="0"/>
              <a:t>PHASE 4 — DEPLOYMENT &amp; SCALING (LAYER 5)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265141-AEA5-1428-3A9A-E47A2920E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954698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156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004D-C167-68E1-CB25-3F7ECBC4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en-IN"/>
              <a:t>PHASE 5 — TURN IT INTO A PRODUCT (NOT A PROJECT)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AA02C3E-74AC-F9E3-3688-9AD3814CCB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294427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0115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E69CBDA9-CA67-FEE7-68AF-D44FFD37A7A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09977-C51F-54D2-BC6B-5EAC705F4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PHASE 6 — SCALE ACROSS THE BANK (MASSES)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67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B8DCE-8EC7-91FD-B647-AED2CFAC8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IN" sz="5400" b="1">
                <a:latin typeface="Arial" panose="020B0604020202020204" pitchFamily="34" charset="0"/>
                <a:cs typeface="Arial" panose="020B0604020202020204" pitchFamily="34" charset="0"/>
              </a:rPr>
              <a:t>Factory goals</a:t>
            </a:r>
            <a:endParaRPr lang="en-IN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E267-E738-536C-B273-03003E270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Rapidly identify high-impact processes</a:t>
            </a:r>
          </a:p>
          <a:p>
            <a:pPr lvl="1">
              <a:buFont typeface="Wingdings" pitchFamily="2" charset="2"/>
              <a:buChar char="Ø"/>
            </a:pPr>
            <a:r>
              <a:rPr lang="en-IN" i="1">
                <a:latin typeface="Arial" panose="020B0604020202020204" pitchFamily="34" charset="0"/>
                <a:cs typeface="Arial" panose="020B0604020202020204" pitchFamily="34" charset="0"/>
              </a:rPr>
              <a:t>We quickly focus AI on problems that actually matter to the bank.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Assemble reusable AI agents –</a:t>
            </a:r>
          </a:p>
          <a:p>
            <a:pPr lvl="1">
              <a:buFont typeface="Wingdings" pitchFamily="2" charset="2"/>
              <a:buChar char="Ø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Build once, reuse everywhere — saving time, cost, and risk.</a:t>
            </a:r>
          </a:p>
          <a:p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Enforce governance, security, observability</a:t>
            </a:r>
          </a:p>
          <a:p>
            <a:pPr lvl="1">
              <a:buFont typeface="Wingdings" pitchFamily="2" charset="2"/>
              <a:buChar char="Ø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AI behaves like a regulated system, not a black box.</a:t>
            </a:r>
          </a:p>
          <a:p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Deliver agents like internal products (not experiments)</a:t>
            </a:r>
          </a:p>
          <a:p>
            <a:pPr lvl="1">
              <a:buFont typeface="Wingdings" pitchFamily="2" charset="2"/>
              <a:buChar char="Ø"/>
            </a:pPr>
            <a:r>
              <a:rPr lang="en-IN" i="1">
                <a:latin typeface="Arial" panose="020B0604020202020204" pitchFamily="34" charset="0"/>
                <a:cs typeface="Arial" panose="020B0604020202020204" pitchFamily="34" charset="0"/>
              </a:rPr>
              <a:t>If AI isn’t production-grade, it doesn’t belong in the bank.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37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2E3CE-F63C-BB15-FE65-99E0E40A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IN" sz="4500">
                <a:latin typeface="Arial" panose="020B0604020202020204" pitchFamily="34" charset="0"/>
                <a:cs typeface="Arial" panose="020B0604020202020204" pitchFamily="34" charset="0"/>
              </a:rPr>
              <a:t>High-Impact AI Agent Topics (Mass-Scale Use Cases)</a:t>
            </a:r>
            <a:endParaRPr lang="en-US" sz="4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61EB9-988B-A5EA-3B7D-61B8FC7F3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Operations &amp; Back Office (Immediate ROI)</a:t>
            </a:r>
          </a:p>
          <a:p>
            <a:pPr marL="514350" indent="-514350">
              <a:buFont typeface="+mj-lt"/>
              <a:buAutoNum type="alphaUcPeriod"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Compliance, Risk &amp; Audit (Regulatory-Grade)</a:t>
            </a:r>
          </a:p>
          <a:p>
            <a:pPr marL="514350" indent="-514350">
              <a:buFont typeface="+mj-lt"/>
              <a:buAutoNum type="alphaUcPeriod"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Employee Productivity (Mass Adoption)</a:t>
            </a:r>
          </a:p>
          <a:p>
            <a:pPr marL="514350" indent="-514350">
              <a:buFont typeface="+mj-lt"/>
              <a:buAutoNum type="alphaUcPeriod"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Technology &amp; Engineering (Force Multiplier)</a:t>
            </a:r>
          </a:p>
          <a:p>
            <a:pPr marL="514350" indent="-514350">
              <a:buFont typeface="+mj-lt"/>
              <a:buAutoNum type="alphaUcPeriod"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Customer &amp; Business (Carefully Governed)</a:t>
            </a:r>
          </a:p>
          <a:p>
            <a:pPr marL="0" indent="0"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147184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9004F-C34C-4B85-D6B7-4C5B6FE2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100">
                <a:latin typeface="Arial" panose="020B0604020202020204" pitchFamily="34" charset="0"/>
                <a:cs typeface="Arial" panose="020B0604020202020204" pitchFamily="34" charset="0"/>
              </a:rPr>
              <a:t>A. Operations &amp; Back Office (Immediate ROI)</a:t>
            </a:r>
            <a:endParaRPr lang="en-US" sz="3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67F5-5248-F46D-9DC7-32BC568A9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IN" sz="1800" b="1">
                <a:latin typeface="Arial" panose="020B0604020202020204" pitchFamily="34" charset="0"/>
                <a:cs typeface="Arial" panose="020B0604020202020204" pitchFamily="34" charset="0"/>
              </a:rPr>
              <a:t>Payment Surveillance Agent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Detect anomalies, breaks, duplicates</a:t>
            </a:r>
          </a:p>
          <a:p>
            <a:pPr lvl="1"/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Auto-investigation + evidence gathering</a:t>
            </a:r>
          </a:p>
          <a:p>
            <a:pPr lvl="1"/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Escalation only when confidence &lt; threshold</a:t>
            </a: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security agent&#10;&#10;AI-generated content may be incorrect.">
            <a:extLst>
              <a:ext uri="{FF2B5EF4-FFF2-40B4-BE49-F238E27FC236}">
                <a16:creationId xmlns:a16="http://schemas.microsoft.com/office/drawing/2014/main" id="{806E7197-BA8E-A3AB-C1EC-0457C946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434214"/>
            <a:ext cx="5628018" cy="37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1CC6-B285-820A-5099-C806D284A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Reconciliation Agent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Ledger vs Nostro vs Core Banking mismatch resolution</a:t>
            </a:r>
          </a:p>
          <a:p>
            <a:pPr lvl="1"/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Root-cause classification</a:t>
            </a:r>
          </a:p>
          <a:p>
            <a:pPr lvl="1"/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Auto-posting suggestions</a:t>
            </a:r>
          </a:p>
          <a:p>
            <a:pPr lvl="1"/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financial advisor&#10;&#10;AI-generated content may be incorrect.">
            <a:extLst>
              <a:ext uri="{FF2B5EF4-FFF2-40B4-BE49-F238E27FC236}">
                <a16:creationId xmlns:a16="http://schemas.microsoft.com/office/drawing/2014/main" id="{2CEF1D79-4D2C-BD14-C295-F7688DDB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434214"/>
            <a:ext cx="5628018" cy="37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2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F86F-7DA9-0043-4C7B-D2AA685F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Repair &amp; Exception Handling Agent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Reads SWIFT / ISO20022 messages</a:t>
            </a:r>
          </a:p>
          <a:p>
            <a:pPr lvl="1"/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Suggests fixes, learns from past resolutions</a:t>
            </a:r>
          </a:p>
          <a:p>
            <a:pPr lvl="1"/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Reduces manual queue load</a:t>
            </a:r>
          </a:p>
          <a:p>
            <a:pPr lvl="1"/>
            <a:endParaRPr lang="en-IN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👉 Impact: Helps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thousands of ops users daily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repair and maintenance company&#10;&#10;AI-generated content may be incorrect.">
            <a:extLst>
              <a:ext uri="{FF2B5EF4-FFF2-40B4-BE49-F238E27FC236}">
                <a16:creationId xmlns:a16="http://schemas.microsoft.com/office/drawing/2014/main" id="{44FA74D4-49D3-C3D9-AE36-92B781DE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434214"/>
            <a:ext cx="5628018" cy="37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9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192E-99F4-9C07-F7C5-FD2F41E7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B. Compliance, Risk &amp; Audit (Regulatory-Grade)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CACC4F-13DD-F88E-3803-7FD08D3C4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7479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118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DFBB-645B-6E3C-09D8-571A1487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IN" sz="3200"/>
              <a:t>C. Employee Productivity (Mass Adoption)</a:t>
            </a:r>
            <a:endParaRPr lang="en-US" sz="3200"/>
          </a:p>
        </p:txBody>
      </p:sp>
      <p:pic>
        <p:nvPicPr>
          <p:cNvPr id="7" name="Picture 6" descr="A diagram of a robot and people&#10;&#10;AI-generated content may be incorrect.">
            <a:extLst>
              <a:ext uri="{FF2B5EF4-FFF2-40B4-BE49-F238E27FC236}">
                <a16:creationId xmlns:a16="http://schemas.microsoft.com/office/drawing/2014/main" id="{068BF27E-6271-A798-EEC7-DE43A2E6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301211"/>
            <a:ext cx="6389346" cy="4264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A12C5254-47D0-8F31-00F6-CCF9DF02F0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165586"/>
              </p:ext>
            </p:extLst>
          </p:nvPr>
        </p:nvGraphicFramePr>
        <p:xfrm>
          <a:off x="876693" y="2533476"/>
          <a:ext cx="3455821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917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C8D74-ECF4-57EB-2703-7286AADB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2800"/>
              <a:t>D. Technology &amp; Engineering (Force Multiplier)</a:t>
            </a:r>
            <a:endParaRPr lang="en-US" sz="2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4942-EC50-6A6E-B527-6D28736BA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IN" sz="1700" b="1" dirty="0"/>
              <a:t>Legacy Code Understanding Agent</a:t>
            </a:r>
            <a:endParaRPr lang="en-IN" sz="1700" dirty="0"/>
          </a:p>
          <a:p>
            <a:pPr lvl="1"/>
            <a:r>
              <a:rPr lang="en-IN" sz="1700" dirty="0"/>
              <a:t>COBOL / Java system explanation</a:t>
            </a:r>
          </a:p>
          <a:p>
            <a:pPr lvl="1"/>
            <a:r>
              <a:rPr lang="en-IN" sz="1700" dirty="0"/>
              <a:t>Dependency mapping</a:t>
            </a:r>
          </a:p>
          <a:p>
            <a:pPr lvl="1"/>
            <a:r>
              <a:rPr lang="en-IN" sz="1700" dirty="0"/>
              <a:t>Change impact analysis</a:t>
            </a:r>
          </a:p>
          <a:p>
            <a:r>
              <a:rPr lang="en-IN" sz="1700" b="1" dirty="0"/>
              <a:t>Production Incident Agent</a:t>
            </a:r>
            <a:endParaRPr lang="en-IN" sz="1700" dirty="0"/>
          </a:p>
          <a:p>
            <a:pPr lvl="1"/>
            <a:r>
              <a:rPr lang="en-IN" sz="1700" dirty="0"/>
              <a:t>Correlates logs, metrics, alerts</a:t>
            </a:r>
          </a:p>
          <a:p>
            <a:pPr lvl="1"/>
            <a:r>
              <a:rPr lang="en-IN" sz="1700" dirty="0"/>
              <a:t>Suggests probable root cause</a:t>
            </a:r>
          </a:p>
          <a:p>
            <a:pPr lvl="1"/>
            <a:r>
              <a:rPr lang="en-IN" sz="1700" dirty="0"/>
              <a:t>Generates post-incident report</a:t>
            </a:r>
          </a:p>
          <a:p>
            <a:r>
              <a:rPr lang="en-IN" sz="1700" b="1" dirty="0"/>
              <a:t>API Contract Validation Agent</a:t>
            </a:r>
            <a:endParaRPr lang="en-IN" sz="1700" dirty="0"/>
          </a:p>
          <a:p>
            <a:pPr lvl="1"/>
            <a:r>
              <a:rPr lang="en-IN" sz="1700" dirty="0"/>
              <a:t>Detects breaking changes</a:t>
            </a:r>
          </a:p>
          <a:p>
            <a:pPr lvl="1"/>
            <a:r>
              <a:rPr lang="en-IN" sz="1700" dirty="0"/>
              <a:t>Generates test cases automatically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oster of a computer program&#10;&#10;AI-generated content may be incorrect.">
            <a:extLst>
              <a:ext uri="{FF2B5EF4-FFF2-40B4-BE49-F238E27FC236}">
                <a16:creationId xmlns:a16="http://schemas.microsoft.com/office/drawing/2014/main" id="{1534A2FA-846B-9F55-88D4-BF6B0FE4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434214"/>
            <a:ext cx="5628018" cy="37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8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686</Words>
  <Application>Microsoft Macintosh PowerPoint</Application>
  <PresentationFormat>Widescreen</PresentationFormat>
  <Paragraphs>116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Wingdings</vt:lpstr>
      <vt:lpstr>Office Theme</vt:lpstr>
      <vt:lpstr>AI AGENT FACTORY</vt:lpstr>
      <vt:lpstr>Factory goals</vt:lpstr>
      <vt:lpstr>High-Impact AI Agent Topics (Mass-Scale Use Cases)</vt:lpstr>
      <vt:lpstr>A. Operations &amp; Back Office (Immediate ROI)</vt:lpstr>
      <vt:lpstr>PowerPoint Presentation</vt:lpstr>
      <vt:lpstr>PowerPoint Presentation</vt:lpstr>
      <vt:lpstr>B. Compliance, Risk &amp; Audit (Regulatory-Grade)</vt:lpstr>
      <vt:lpstr>C. Employee Productivity (Mass Adoption)</vt:lpstr>
      <vt:lpstr>D. Technology &amp; Engineering (Force Multiplier)</vt:lpstr>
      <vt:lpstr>E. Customer &amp; Business (Carefully Governed)</vt:lpstr>
      <vt:lpstr>PowerPoint Presentation</vt:lpstr>
      <vt:lpstr>PowerPoint Presentation</vt:lpstr>
      <vt:lpstr>PHASE 0 — EXECUTIVE &amp; GOVERNANCE SETUP (FOUNDATION)</vt:lpstr>
      <vt:lpstr>PHASE 1 — BUILD THE AI AGENT FACTORY CORE (PLATFORM)</vt:lpstr>
      <vt:lpstr>PHASE 2 — INTAKE &amp; PRIORITIZATION (LAYER 1)</vt:lpstr>
      <vt:lpstr>PHASE 3 — BUILD FLAGSHIP AGENTS (USING THE FACTORY)</vt:lpstr>
      <vt:lpstr>PHASE 4 — DEPLOYMENT &amp; SCALING (LAYER 5)</vt:lpstr>
      <vt:lpstr>PHASE 5 — TURN IT INTO A PRODUCT (NOT A PROJECT)</vt:lpstr>
      <vt:lpstr>PHASE 6 — SCALE ACROSS THE BANK (MASSES)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a53801</dc:creator>
  <cp:lastModifiedBy>a53801</cp:lastModifiedBy>
  <cp:revision>4</cp:revision>
  <dcterms:created xsi:type="dcterms:W3CDTF">2026-02-04T16:08:19Z</dcterms:created>
  <dcterms:modified xsi:type="dcterms:W3CDTF">2026-02-05T04:10:08Z</dcterms:modified>
</cp:coreProperties>
</file>